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image57.tif" ContentType="image/tif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3" r:id="rId3"/>
    <p:sldMasterId id="2147483708" r:id="rId4"/>
    <p:sldMasterId id="2147483739" r:id="rId5"/>
    <p:sldMasterId id="2147483753" r:id="rId6"/>
  </p:sldMasterIdLst>
  <p:notesMasterIdLst>
    <p:notesMasterId r:id="rId42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43D1A-99B8-4909-84C1-E2A36BE78BF8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DD4A5-79A1-4C93-B5E9-4E382E7F3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01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E70975-651F-E646-8495-893E0496D49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明朝"/>
                <a:ea typeface="ＭＳ Ｐ明朝"/>
                <a:cs typeface="ＭＳ Ｐ明朝"/>
                <a:sym typeface="Helvetica Neue Medium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明朝"/>
              <a:ea typeface="ＭＳ Ｐ明朝"/>
              <a:cs typeface="ＭＳ Ｐ明朝"/>
              <a:sym typeface="Helvetica Neue Medium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600" dirty="0">
              <a:ea typeface="ＭＳ Ｐ明朝"/>
              <a:cs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1669278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60763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84675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1591" y="6354444"/>
            <a:ext cx="372210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914400">
              <a:defRPr>
                <a:solidFill>
                  <a:srgbClr val="88888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5924862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xfrm>
            <a:off x="609667" y="274637"/>
            <a:ext cx="10972801" cy="1143001"/>
          </a:xfrm>
          <a:prstGeom prst="rect">
            <a:avLst/>
          </a:prstGeom>
        </p:spPr>
        <p:txBody>
          <a:bodyPr lIns="91436" tIns="91436" rIns="91436" bIns="91436"/>
          <a:lstStyle>
            <a:lvl1pPr defTabSz="456565">
              <a:defRPr sz="44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67" y="1600206"/>
            <a:ext cx="10972801" cy="4525963"/>
          </a:xfrm>
          <a:prstGeom prst="rect">
            <a:avLst/>
          </a:prstGeom>
        </p:spPr>
        <p:txBody>
          <a:bodyPr lIns="91436" tIns="91436" rIns="91436" bIns="91436" anchor="t"/>
          <a:lstStyle>
            <a:lvl1pPr marL="342900" indent="-342900" defTabSz="456565">
              <a:spcBef>
                <a:spcPts val="750"/>
              </a:spcBef>
              <a:buSzPct val="100000"/>
              <a:buFont typeface="Arial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554854" indent="-326571" defTabSz="456565">
              <a:spcBef>
                <a:spcPts val="750"/>
              </a:spcBef>
              <a:buSzPct val="100000"/>
              <a:buFont typeface="Arial"/>
              <a:buChar char="–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761682" indent="-304800" defTabSz="456565">
              <a:spcBef>
                <a:spcPts val="750"/>
              </a:spcBef>
              <a:buSzPct val="100000"/>
              <a:buFont typeface="Arial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051242" indent="-365760" defTabSz="456565">
              <a:spcBef>
                <a:spcPts val="750"/>
              </a:spcBef>
              <a:buSzPct val="100000"/>
              <a:buFont typeface="Arial"/>
              <a:buChar char="–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1279525" indent="-365760" defTabSz="456565">
              <a:spcBef>
                <a:spcPts val="750"/>
              </a:spcBef>
              <a:buSzPct val="100000"/>
              <a:buFont typeface="Arial"/>
              <a:buChar char="»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0252" y="6355079"/>
            <a:ext cx="372210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913765">
              <a:defRPr u="sng">
                <a:solidFill>
                  <a:srgbClr val="E6E7E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491675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35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6351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016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08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114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740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843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22515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562984" y="336550"/>
            <a:ext cx="9067802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702171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244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159835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582990" y="476250"/>
            <a:ext cx="4762501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134397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497195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536881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584950" y="1574800"/>
            <a:ext cx="47625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167377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58146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7880350" y="35242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7880350" y="5651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603250" y="565150"/>
            <a:ext cx="708660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21596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193800" y="3038475"/>
            <a:ext cx="9810750" cy="41275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83389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61445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29239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305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1591" y="6354444"/>
            <a:ext cx="372210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914400"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362418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xfrm>
            <a:off x="609667" y="274637"/>
            <a:ext cx="10972801" cy="1143001"/>
          </a:xfrm>
          <a:prstGeom prst="rect">
            <a:avLst/>
          </a:prstGeom>
        </p:spPr>
        <p:txBody>
          <a:bodyPr lIns="91436" tIns="91436" rIns="91436" bIns="91436"/>
          <a:lstStyle>
            <a:lvl1pPr defTabSz="456565">
              <a:defRPr sz="44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67" y="1600206"/>
            <a:ext cx="10972801" cy="4525963"/>
          </a:xfrm>
          <a:prstGeom prst="rect">
            <a:avLst/>
          </a:prstGeom>
        </p:spPr>
        <p:txBody>
          <a:bodyPr lIns="91436" tIns="91436" rIns="91436" bIns="91436" anchor="t"/>
          <a:lstStyle>
            <a:lvl1pPr marL="342900" indent="-342900" defTabSz="456565">
              <a:spcBef>
                <a:spcPts val="750"/>
              </a:spcBef>
              <a:buSzPct val="100000"/>
              <a:buFont typeface="Arial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554853" indent="-326571" defTabSz="456565">
              <a:spcBef>
                <a:spcPts val="750"/>
              </a:spcBef>
              <a:buSzPct val="100000"/>
              <a:buFont typeface="Arial"/>
              <a:buChar char="–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761682" indent="-304800" defTabSz="456565">
              <a:spcBef>
                <a:spcPts val="750"/>
              </a:spcBef>
              <a:buSzPct val="100000"/>
              <a:buFont typeface="Arial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051242" indent="-365760" defTabSz="456565">
              <a:spcBef>
                <a:spcPts val="750"/>
              </a:spcBef>
              <a:buSzPct val="100000"/>
              <a:buFont typeface="Arial"/>
              <a:buChar char="–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1279525" indent="-365760" defTabSz="456565">
              <a:spcBef>
                <a:spcPts val="750"/>
              </a:spcBef>
              <a:buSzPct val="100000"/>
              <a:buFont typeface="Arial"/>
              <a:buChar char="»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0252" y="6355079"/>
            <a:ext cx="372210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913764">
              <a:defRPr u="sng">
                <a:solidFill>
                  <a:srgbClr val="E6E7E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589973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9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95" y="3602136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696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sz="3000" b="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799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sz="3000" b="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419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sz="3000" b="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875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238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8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65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819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9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0661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8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84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18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6855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0937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197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73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5387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320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4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4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091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123986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13"/>
          </p:nvPr>
        </p:nvSpPr>
        <p:spPr>
          <a:xfrm>
            <a:off x="1562983" y="336550"/>
            <a:ext cx="9067803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1893801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257248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"/>
          <p:cNvSpPr>
            <a:spLocks noGrp="1"/>
          </p:cNvSpPr>
          <p:nvPr>
            <p:ph type="pic" sz="half" idx="13"/>
          </p:nvPr>
        </p:nvSpPr>
        <p:spPr>
          <a:xfrm>
            <a:off x="6582990" y="476250"/>
            <a:ext cx="4762502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082761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8185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52248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6311591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Image"/>
          <p:cNvSpPr>
            <a:spLocks noGrp="1"/>
          </p:cNvSpPr>
          <p:nvPr>
            <p:ph type="pic" sz="half" idx="13"/>
          </p:nvPr>
        </p:nvSpPr>
        <p:spPr>
          <a:xfrm>
            <a:off x="6584950" y="1574800"/>
            <a:ext cx="47625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6933838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399259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"/>
          <p:cNvSpPr>
            <a:spLocks noGrp="1"/>
          </p:cNvSpPr>
          <p:nvPr>
            <p:ph type="pic" sz="quarter" idx="13"/>
          </p:nvPr>
        </p:nvSpPr>
        <p:spPr>
          <a:xfrm>
            <a:off x="7880350" y="35242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4"/>
          </p:nvPr>
        </p:nvSpPr>
        <p:spPr>
          <a:xfrm>
            <a:off x="7880350" y="5651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Image"/>
          <p:cNvSpPr>
            <a:spLocks noGrp="1"/>
          </p:cNvSpPr>
          <p:nvPr>
            <p:ph type="pic" idx="15"/>
          </p:nvPr>
        </p:nvSpPr>
        <p:spPr>
          <a:xfrm>
            <a:off x="603250" y="565150"/>
            <a:ext cx="708660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2472733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4" indent="-195384" algn="ctr">
              <a:spcBef>
                <a:spcPts val="0"/>
              </a:spcBef>
              <a:defRPr sz="1600" i="1"/>
            </a:lvl2pPr>
            <a:lvl3pPr marL="830384" indent="-195384" algn="ctr">
              <a:spcBef>
                <a:spcPts val="0"/>
              </a:spcBef>
              <a:defRPr sz="1600" i="1"/>
            </a:lvl3pPr>
            <a:lvl4pPr marL="1147884" indent="-195384" algn="ctr">
              <a:spcBef>
                <a:spcPts val="0"/>
              </a:spcBef>
              <a:defRPr sz="1600" i="1"/>
            </a:lvl4pPr>
            <a:lvl5pPr marL="1465384" indent="-195384" algn="ctr">
              <a:spcBef>
                <a:spcPts val="0"/>
              </a:spcBef>
              <a:defRPr sz="16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193800" y="3038475"/>
            <a:ext cx="9810750" cy="4127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7245486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307560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3186666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3942357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1591" y="6354444"/>
            <a:ext cx="372210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914400"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377788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1002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609667" y="274637"/>
            <a:ext cx="10972801" cy="1143001"/>
          </a:xfrm>
          <a:prstGeom prst="rect">
            <a:avLst/>
          </a:prstGeom>
        </p:spPr>
        <p:txBody>
          <a:bodyPr lIns="91436" tIns="91436" rIns="91436" bIns="91436"/>
          <a:lstStyle>
            <a:lvl1pPr defTabSz="456565">
              <a:defRPr sz="44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t>Title Text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67" y="1600206"/>
            <a:ext cx="10972801" cy="4525963"/>
          </a:xfrm>
          <a:prstGeom prst="rect">
            <a:avLst/>
          </a:prstGeom>
        </p:spPr>
        <p:txBody>
          <a:bodyPr lIns="91436" tIns="91436" rIns="91436" bIns="91436" anchor="t"/>
          <a:lstStyle>
            <a:lvl1pPr marL="342900" indent="-342900" defTabSz="456565">
              <a:spcBef>
                <a:spcPts val="750"/>
              </a:spcBef>
              <a:buSzPct val="100000"/>
              <a:buFont typeface="Arial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554853" indent="-326571" defTabSz="456565">
              <a:spcBef>
                <a:spcPts val="750"/>
              </a:spcBef>
              <a:buSzPct val="100000"/>
              <a:buFont typeface="Arial"/>
              <a:buChar char="–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761682" indent="-304800" defTabSz="456565">
              <a:spcBef>
                <a:spcPts val="750"/>
              </a:spcBef>
              <a:buSzPct val="100000"/>
              <a:buFont typeface="Arial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051242" indent="-365760" defTabSz="456565">
              <a:spcBef>
                <a:spcPts val="750"/>
              </a:spcBef>
              <a:buSzPct val="100000"/>
              <a:buFont typeface="Arial"/>
              <a:buChar char="–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1279525" indent="-365760" defTabSz="456565">
              <a:spcBef>
                <a:spcPts val="750"/>
              </a:spcBef>
              <a:buSzPct val="100000"/>
              <a:buFont typeface="Arial"/>
              <a:buChar char="»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0252" y="6355079"/>
            <a:ext cx="372210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913764">
              <a:defRPr u="sng">
                <a:solidFill>
                  <a:srgbClr val="E6E7E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1791769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609667" y="274637"/>
            <a:ext cx="10972801" cy="1143001"/>
          </a:xfrm>
          <a:prstGeom prst="rect">
            <a:avLst/>
          </a:prstGeom>
        </p:spPr>
        <p:txBody>
          <a:bodyPr lIns="91436" tIns="91436" rIns="91436" bIns="91436"/>
          <a:lstStyle>
            <a:lvl1pPr defTabSz="456565">
              <a:defRPr sz="44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t>Title Text</a:t>
            </a:r>
          </a:p>
        </p:txBody>
      </p:sp>
      <p:sp>
        <p:nvSpPr>
          <p:cNvPr id="14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67" y="1600206"/>
            <a:ext cx="10972801" cy="4525963"/>
          </a:xfrm>
          <a:prstGeom prst="rect">
            <a:avLst/>
          </a:prstGeom>
        </p:spPr>
        <p:txBody>
          <a:bodyPr lIns="91436" tIns="91436" rIns="91436" bIns="91436" anchor="t"/>
          <a:lstStyle>
            <a:lvl1pPr marL="342900" indent="-342900" defTabSz="456565">
              <a:spcBef>
                <a:spcPts val="750"/>
              </a:spcBef>
              <a:buSzPct val="100000"/>
              <a:buFont typeface="Arial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554853" indent="-326571" defTabSz="456565">
              <a:spcBef>
                <a:spcPts val="750"/>
              </a:spcBef>
              <a:buSzPct val="100000"/>
              <a:buFont typeface="Arial"/>
              <a:buChar char="–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761682" indent="-304800" defTabSz="456565">
              <a:spcBef>
                <a:spcPts val="750"/>
              </a:spcBef>
              <a:buSzPct val="100000"/>
              <a:buFont typeface="Arial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051242" indent="-365760" defTabSz="456565">
              <a:spcBef>
                <a:spcPts val="750"/>
              </a:spcBef>
              <a:buSzPct val="100000"/>
              <a:buFont typeface="Arial"/>
              <a:buChar char="–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1279525" indent="-365760" defTabSz="456565">
              <a:spcBef>
                <a:spcPts val="750"/>
              </a:spcBef>
              <a:buSzPct val="100000"/>
              <a:buFont typeface="Arial"/>
              <a:buChar char="»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0252" y="6355079"/>
            <a:ext cx="372210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913764">
              <a:defRPr u="sng">
                <a:solidFill>
                  <a:srgbClr val="E6E7E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66029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1580655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Image"/>
          <p:cNvSpPr>
            <a:spLocks noGrp="1"/>
          </p:cNvSpPr>
          <p:nvPr>
            <p:ph type="pic" idx="13"/>
          </p:nvPr>
        </p:nvSpPr>
        <p:spPr>
          <a:xfrm>
            <a:off x="1562984" y="336550"/>
            <a:ext cx="9067802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0817745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itle 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r>
              <a:t>Title Text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3455556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Image"/>
          <p:cNvSpPr>
            <a:spLocks noGrp="1"/>
          </p:cNvSpPr>
          <p:nvPr>
            <p:ph type="pic" sz="half" idx="13"/>
          </p:nvPr>
        </p:nvSpPr>
        <p:spPr>
          <a:xfrm>
            <a:off x="6582990" y="476250"/>
            <a:ext cx="4762501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1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0775904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 anchor="t"/>
          <a:lstStyle/>
          <a:p>
            <a:r>
              <a:t>Title Text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682459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 anchor="t"/>
          <a:lstStyle/>
          <a:p>
            <a:r>
              <a:t>Title Text</a:t>
            </a:r>
          </a:p>
        </p:txBody>
      </p:sp>
      <p:sp>
        <p:nvSpPr>
          <p:cNvPr id="20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719" tIns="45719" rIns="45719" bIns="45719" anchor="t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536634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Image"/>
          <p:cNvSpPr>
            <a:spLocks noGrp="1"/>
          </p:cNvSpPr>
          <p:nvPr>
            <p:ph type="pic" sz="half" idx="13"/>
          </p:nvPr>
        </p:nvSpPr>
        <p:spPr>
          <a:xfrm>
            <a:off x="6584950" y="1574800"/>
            <a:ext cx="47625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 anchor="t"/>
          <a:lstStyle/>
          <a:p>
            <a:r>
              <a:t>Title Text</a:t>
            </a:r>
          </a:p>
        </p:txBody>
      </p:sp>
      <p:sp>
        <p:nvSpPr>
          <p:cNvPr id="2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571090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 lIns="45719" tIns="45719" rIns="45719" bIns="45719" anchor="t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376442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1378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Image"/>
          <p:cNvSpPr>
            <a:spLocks noGrp="1"/>
          </p:cNvSpPr>
          <p:nvPr>
            <p:ph type="pic" sz="quarter" idx="13"/>
          </p:nvPr>
        </p:nvSpPr>
        <p:spPr>
          <a:xfrm>
            <a:off x="7880350" y="35242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2" name="Image"/>
          <p:cNvSpPr>
            <a:spLocks noGrp="1"/>
          </p:cNvSpPr>
          <p:nvPr>
            <p:ph type="pic" sz="quarter" idx="14"/>
          </p:nvPr>
        </p:nvSpPr>
        <p:spPr>
          <a:xfrm>
            <a:off x="7880350" y="5651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3" name="Image"/>
          <p:cNvSpPr>
            <a:spLocks noGrp="1"/>
          </p:cNvSpPr>
          <p:nvPr>
            <p:ph type="pic" idx="15"/>
          </p:nvPr>
        </p:nvSpPr>
        <p:spPr>
          <a:xfrm>
            <a:off x="603250" y="565150"/>
            <a:ext cx="708660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09674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193800" y="3038475"/>
            <a:ext cx="9810750" cy="412750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750521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8141610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25937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Blank"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1591" y="6354444"/>
            <a:ext cx="372210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914400"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4278126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83" y="-114302"/>
            <a:ext cx="12344401" cy="6988793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Title Text"/>
          <p:cNvSpPr txBox="1">
            <a:spLocks noGrp="1"/>
          </p:cNvSpPr>
          <p:nvPr>
            <p:ph type="title"/>
          </p:nvPr>
        </p:nvSpPr>
        <p:spPr>
          <a:xfrm>
            <a:off x="609667" y="274637"/>
            <a:ext cx="10972801" cy="1143001"/>
          </a:xfrm>
          <a:prstGeom prst="rect">
            <a:avLst/>
          </a:prstGeom>
        </p:spPr>
        <p:txBody>
          <a:bodyPr lIns="91436" tIns="91436" rIns="91436" bIns="91436" anchor="t"/>
          <a:lstStyle>
            <a:lvl1pPr defTabSz="456565">
              <a:defRPr sz="44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t>Title Text</a:t>
            </a:r>
          </a:p>
        </p:txBody>
      </p:sp>
      <p:sp>
        <p:nvSpPr>
          <p:cNvPr id="28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67" y="1600206"/>
            <a:ext cx="10972801" cy="4525963"/>
          </a:xfrm>
          <a:prstGeom prst="rect">
            <a:avLst/>
          </a:prstGeom>
        </p:spPr>
        <p:txBody>
          <a:bodyPr lIns="91436" tIns="91436" rIns="91436" bIns="91436" anchor="t"/>
          <a:lstStyle>
            <a:lvl1pPr marL="342900" indent="-342900" defTabSz="456565">
              <a:spcBef>
                <a:spcPts val="750"/>
              </a:spcBef>
              <a:buSzPct val="100000"/>
              <a:buFont typeface="Arial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554853" indent="-326571" defTabSz="456565">
              <a:spcBef>
                <a:spcPts val="750"/>
              </a:spcBef>
              <a:buSzPct val="100000"/>
              <a:buFont typeface="Arial"/>
              <a:buChar char="–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761682" indent="-304800" defTabSz="456565">
              <a:spcBef>
                <a:spcPts val="750"/>
              </a:spcBef>
              <a:buSzPct val="100000"/>
              <a:buFont typeface="Arial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051242" indent="-365760" defTabSz="456565">
              <a:spcBef>
                <a:spcPts val="750"/>
              </a:spcBef>
              <a:buSzPct val="100000"/>
              <a:buFont typeface="Arial"/>
              <a:buChar char="–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1279525" indent="-365760" defTabSz="456565">
              <a:spcBef>
                <a:spcPts val="750"/>
              </a:spcBef>
              <a:buSzPct val="100000"/>
              <a:buFont typeface="Arial"/>
              <a:buChar char="»"/>
              <a:defRPr sz="3200">
                <a:solidFill>
                  <a:srgbClr val="DDDEDD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0252" y="6355079"/>
            <a:ext cx="372210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913764">
              <a:defRPr u="sng">
                <a:solidFill>
                  <a:srgbClr val="E6E7E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7375857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20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261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60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15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3pPr>
            <a:lvl4pPr marL="182882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43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03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6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2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8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029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62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9300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8" indent="0">
              <a:buNone/>
              <a:defRPr sz="2667" b="1"/>
            </a:lvl2pPr>
            <a:lvl3pPr marL="1219215" indent="0">
              <a:buNone/>
              <a:defRPr sz="2400" b="1"/>
            </a:lvl3pPr>
            <a:lvl4pPr marL="1828823" indent="0">
              <a:buNone/>
              <a:defRPr sz="2134" b="1"/>
            </a:lvl4pPr>
            <a:lvl5pPr marL="2438431" indent="0">
              <a:buNone/>
              <a:defRPr sz="2134" b="1"/>
            </a:lvl5pPr>
            <a:lvl6pPr marL="3048038" indent="0">
              <a:buNone/>
              <a:defRPr sz="2134" b="1"/>
            </a:lvl6pPr>
            <a:lvl7pPr marL="3657646" indent="0">
              <a:buNone/>
              <a:defRPr sz="2134" b="1"/>
            </a:lvl7pPr>
            <a:lvl8pPr marL="4267254" indent="0">
              <a:buNone/>
              <a:defRPr sz="2134" b="1"/>
            </a:lvl8pPr>
            <a:lvl9pPr marL="4876861" indent="0">
              <a:buNone/>
              <a:defRPr sz="213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4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4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8" indent="0">
              <a:buNone/>
              <a:defRPr sz="2667" b="1"/>
            </a:lvl2pPr>
            <a:lvl3pPr marL="1219215" indent="0">
              <a:buNone/>
              <a:defRPr sz="2400" b="1"/>
            </a:lvl3pPr>
            <a:lvl4pPr marL="1828823" indent="0">
              <a:buNone/>
              <a:defRPr sz="2134" b="1"/>
            </a:lvl4pPr>
            <a:lvl5pPr marL="2438431" indent="0">
              <a:buNone/>
              <a:defRPr sz="2134" b="1"/>
            </a:lvl5pPr>
            <a:lvl6pPr marL="3048038" indent="0">
              <a:buNone/>
              <a:defRPr sz="2134" b="1"/>
            </a:lvl6pPr>
            <a:lvl7pPr marL="3657646" indent="0">
              <a:buNone/>
              <a:defRPr sz="2134" b="1"/>
            </a:lvl7pPr>
            <a:lvl8pPr marL="4267254" indent="0">
              <a:buNone/>
              <a:defRPr sz="2134" b="1"/>
            </a:lvl8pPr>
            <a:lvl9pPr marL="4876861" indent="0">
              <a:buNone/>
              <a:defRPr sz="213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4"/>
            <a:ext cx="5389034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091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508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70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4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608" indent="0">
              <a:buNone/>
              <a:defRPr sz="1600"/>
            </a:lvl2pPr>
            <a:lvl3pPr marL="1219215" indent="0">
              <a:buNone/>
              <a:defRPr sz="1334"/>
            </a:lvl3pPr>
            <a:lvl4pPr marL="1828823" indent="0">
              <a:buNone/>
              <a:defRPr sz="1200"/>
            </a:lvl4pPr>
            <a:lvl5pPr marL="2438431" indent="0">
              <a:buNone/>
              <a:defRPr sz="1200"/>
            </a:lvl5pPr>
            <a:lvl6pPr marL="3048038" indent="0">
              <a:buNone/>
              <a:defRPr sz="1200"/>
            </a:lvl6pPr>
            <a:lvl7pPr marL="3657646" indent="0">
              <a:buNone/>
              <a:defRPr sz="1200"/>
            </a:lvl7pPr>
            <a:lvl8pPr marL="4267254" indent="0">
              <a:buNone/>
              <a:defRPr sz="1200"/>
            </a:lvl8pPr>
            <a:lvl9pPr marL="487686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043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608" indent="0">
              <a:buNone/>
              <a:defRPr sz="3734"/>
            </a:lvl2pPr>
            <a:lvl3pPr marL="1219215" indent="0">
              <a:buNone/>
              <a:defRPr sz="3200"/>
            </a:lvl3pPr>
            <a:lvl4pPr marL="1828823" indent="0">
              <a:buNone/>
              <a:defRPr sz="2667"/>
            </a:lvl4pPr>
            <a:lvl5pPr marL="2438431" indent="0">
              <a:buNone/>
              <a:defRPr sz="2667"/>
            </a:lvl5pPr>
            <a:lvl6pPr marL="3048038" indent="0">
              <a:buNone/>
              <a:defRPr sz="2667"/>
            </a:lvl6pPr>
            <a:lvl7pPr marL="3657646" indent="0">
              <a:buNone/>
              <a:defRPr sz="2667"/>
            </a:lvl7pPr>
            <a:lvl8pPr marL="4267254" indent="0">
              <a:buNone/>
              <a:defRPr sz="2667"/>
            </a:lvl8pPr>
            <a:lvl9pPr marL="4876861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608" indent="0">
              <a:buNone/>
              <a:defRPr sz="1600"/>
            </a:lvl2pPr>
            <a:lvl3pPr marL="1219215" indent="0">
              <a:buNone/>
              <a:defRPr sz="1334"/>
            </a:lvl3pPr>
            <a:lvl4pPr marL="1828823" indent="0">
              <a:buNone/>
              <a:defRPr sz="1200"/>
            </a:lvl4pPr>
            <a:lvl5pPr marL="2438431" indent="0">
              <a:buNone/>
              <a:defRPr sz="1200"/>
            </a:lvl5pPr>
            <a:lvl6pPr marL="3048038" indent="0">
              <a:buNone/>
              <a:defRPr sz="1200"/>
            </a:lvl6pPr>
            <a:lvl7pPr marL="3657646" indent="0">
              <a:buNone/>
              <a:defRPr sz="1200"/>
            </a:lvl7pPr>
            <a:lvl8pPr marL="4267254" indent="0">
              <a:buNone/>
              <a:defRPr sz="1200"/>
            </a:lvl8pPr>
            <a:lvl9pPr marL="487686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683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830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625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892970" y="312540"/>
            <a:ext cx="10406063" cy="151804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892970" y="1830587"/>
            <a:ext cx="10406063" cy="442019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1162793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298408" y="3580804"/>
            <a:ext cx="5000626" cy="2652118"/>
          </a:xfrm>
          <a:prstGeom prst="rect">
            <a:avLst/>
          </a:prstGeom>
        </p:spPr>
        <p:txBody>
          <a:bodyPr lIns="57396" tIns="28698" rIns="57396" bIns="28698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304237" y="625079"/>
            <a:ext cx="5000626" cy="2652118"/>
          </a:xfrm>
          <a:prstGeom prst="rect">
            <a:avLst/>
          </a:prstGeom>
        </p:spPr>
        <p:txBody>
          <a:bodyPr lIns="57396" tIns="28698" rIns="57396" bIns="28698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892969" y="625080"/>
            <a:ext cx="5000626" cy="5607844"/>
          </a:xfrm>
          <a:prstGeom prst="rect">
            <a:avLst/>
          </a:prstGeom>
        </p:spPr>
        <p:txBody>
          <a:bodyPr lIns="57396" tIns="28698" rIns="57396" bIns="28698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553241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428824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3762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562984" y="336550"/>
            <a:ext cx="9067801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95963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1425244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582990" y="476250"/>
            <a:ext cx="4762501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921908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157431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2986930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584950" y="1574800"/>
            <a:ext cx="47625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9242219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3857481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7880350" y="35242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7880350" y="5651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603250" y="565150"/>
            <a:ext cx="708660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367615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193800" y="3008888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3576807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134961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7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0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081"/>
            <a:ext cx="12230100" cy="692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5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43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543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43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 4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-362687" y="-271416"/>
            <a:ext cx="12592787" cy="712941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3627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6" marR="0" indent="-293076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6" marR="0" indent="-293076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6" marR="0" indent="-293076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6" marR="0" indent="-293076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7030" r="38899" b="38677"/>
          <a:stretch/>
        </p:blipFill>
        <p:spPr>
          <a:xfrm rot="10800000">
            <a:off x="0" y="4883664"/>
            <a:ext cx="12192000" cy="19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9C2F6-9E67-4B30-ACF3-D53BEADAB1EC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40388-B87C-4A85-B6D4-BAD5C29290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9083" y="5461001"/>
            <a:ext cx="1206856" cy="118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8496" r="38899" b="28013"/>
          <a:stretch/>
        </p:blipFill>
        <p:spPr>
          <a:xfrm>
            <a:off x="0" y="0"/>
            <a:ext cx="12192000" cy="3245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931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timing>
    <p:tnLst>
      <p:par>
        <p:cTn id="1" dur="indefinite" restart="never" nodeType="tmRoot"/>
      </p:par>
    </p:tnLst>
  </p:timing>
  <p:txStyles>
    <p:titleStyle>
      <a:lvl1pPr algn="ctr" defTabSz="121921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6" indent="-457206" algn="l" defTabSz="121921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613" indent="-381005" algn="l" defTabSz="121921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4" kern="1200">
          <a:solidFill>
            <a:schemeClr val="tx1"/>
          </a:solidFill>
          <a:latin typeface="+mn-lt"/>
          <a:ea typeface="+mn-ea"/>
          <a:cs typeface="+mn-cs"/>
        </a:defRPr>
      </a:lvl2pPr>
      <a:lvl3pPr marL="1524019" indent="-304804" algn="l" defTabSz="121921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27" indent="-304804" algn="l" defTabSz="121921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235" indent="-304804" algn="l" defTabSz="121921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842" indent="-304804" algn="l" defTabSz="12192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450" indent="-304804" algn="l" defTabSz="12192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057" indent="-304804" algn="l" defTabSz="12192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665" indent="-304804" algn="l" defTabSz="12192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15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2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31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3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46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54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61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0144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6211"/>
            <a:ext cx="12247994" cy="693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7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emf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"/><Relationship Id="rId2" Type="http://schemas.openxmlformats.org/officeDocument/2006/relationships/image" Target="../media/image58.tif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61.tif"/><Relationship Id="rId4" Type="http://schemas.openxmlformats.org/officeDocument/2006/relationships/image" Target="../media/image60.t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"/><Relationship Id="rId2" Type="http://schemas.openxmlformats.org/officeDocument/2006/relationships/image" Target="../media/image63.t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hyperlink" Target="http://shop.com/" TargetMode="Externa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開拓未來"/>
          <p:cNvSpPr txBox="1">
            <a:spLocks/>
          </p:cNvSpPr>
          <p:nvPr/>
        </p:nvSpPr>
        <p:spPr>
          <a:xfrm>
            <a:off x="-345688" y="1155391"/>
            <a:ext cx="12537688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sym typeface="Helvetica Neue Medium"/>
              </a:rPr>
              <a:t>Growing into the Future</a:t>
            </a:r>
            <a:endParaRPr kumimoji="0" lang="zh-TW" altLang="en-US" sz="83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917251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1588" y="1392617"/>
            <a:ext cx="8448824" cy="40727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132119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投資少，風險低，可兼職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Less investment, low risk, </a:t>
            </a:r>
            <a:b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can even work part-time</a:t>
            </a:r>
            <a:endParaRPr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9098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相信"/>
          <p:cNvSpPr/>
          <p:nvPr/>
        </p:nvSpPr>
        <p:spPr>
          <a:xfrm>
            <a:off x="5472056" y="370093"/>
            <a:ext cx="2240211" cy="179933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95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Believe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  <a:sym typeface="Helvetica Neue Medium"/>
            </a:endParaRPr>
          </a:p>
        </p:txBody>
      </p:sp>
      <p:sp>
        <p:nvSpPr>
          <p:cNvPr id="198" name="行動"/>
          <p:cNvSpPr/>
          <p:nvPr/>
        </p:nvSpPr>
        <p:spPr>
          <a:xfrm>
            <a:off x="9251642" y="2562597"/>
            <a:ext cx="2305926" cy="1871037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95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Action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  <a:sym typeface="Helvetica Neue Medium"/>
            </a:endParaRPr>
          </a:p>
        </p:txBody>
      </p:sp>
      <p:sp>
        <p:nvSpPr>
          <p:cNvPr id="199" name="堅持"/>
          <p:cNvSpPr/>
          <p:nvPr/>
        </p:nvSpPr>
        <p:spPr>
          <a:xfrm>
            <a:off x="2085861" y="2404927"/>
            <a:ext cx="2240212" cy="179933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95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Persistence</a:t>
            </a:r>
            <a:endParaRPr kumimoji="0" sz="2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  <a:sym typeface="Helvetica Neue Medium"/>
            </a:endParaRPr>
          </a:p>
        </p:txBody>
      </p:sp>
      <p:pic>
        <p:nvPicPr>
          <p:cNvPr id="205" name="Connection Line" descr="Connection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353" y="4091691"/>
            <a:ext cx="2650251" cy="1754331"/>
          </a:xfrm>
          <a:prstGeom prst="rect">
            <a:avLst/>
          </a:prstGeom>
        </p:spPr>
      </p:pic>
      <p:sp>
        <p:nvSpPr>
          <p:cNvPr id="203" name="調整"/>
          <p:cNvSpPr/>
          <p:nvPr/>
        </p:nvSpPr>
        <p:spPr>
          <a:xfrm>
            <a:off x="5289848" y="4630611"/>
            <a:ext cx="2305925" cy="1871037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95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Adjustment</a:t>
            </a:r>
            <a:endParaRPr kumimoji="0" sz="2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  <a:sym typeface="Helvetica Neue Medium"/>
            </a:endParaRPr>
          </a:p>
        </p:txBody>
      </p:sp>
      <p:pic>
        <p:nvPicPr>
          <p:cNvPr id="207" name="Connection Line" descr="Connection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95773" y="4296692"/>
            <a:ext cx="2547145" cy="1817825"/>
          </a:xfrm>
          <a:prstGeom prst="rect">
            <a:avLst/>
          </a:prstGeom>
        </p:spPr>
      </p:pic>
      <p:pic>
        <p:nvPicPr>
          <p:cNvPr id="10" name="Connection Line" descr="Connection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466266">
            <a:off x="7657688" y="855562"/>
            <a:ext cx="2801495" cy="1996486"/>
          </a:xfrm>
          <a:prstGeom prst="rect">
            <a:avLst/>
          </a:prstGeom>
        </p:spPr>
      </p:pic>
      <p:pic>
        <p:nvPicPr>
          <p:cNvPr id="11" name="Connection Line" descr="Connection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6267146">
            <a:off x="3354636" y="658479"/>
            <a:ext cx="1903512" cy="23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2655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 advAuto="0"/>
      <p:bldP spid="198" grpId="0" animBg="1" advAuto="0"/>
      <p:bldP spid="199" grpId="0" animBg="1" advAuto="0"/>
      <p:bldP spid="205" grpId="0" animBg="1" advAuto="0"/>
      <p:bldP spid="203" grpId="0" animBg="1" advAuto="0"/>
      <p:bldP spid="207" grpId="0" animBg="1" advAuto="0"/>
      <p:bldP spid="10" grpId="0" animBg="1" advAuto="0"/>
      <p:bldP spid="11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9466" y="609600"/>
            <a:ext cx="4845502" cy="543976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49231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frog_jumps.gif" descr="frog_jumps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9885" y="1527235"/>
            <a:ext cx="8149891" cy="39601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790720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UNADJUSTEDNONRAW_thumb_13eb.jpg" descr="UNADJUSTEDNONRAW_thumb_13e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9796" y="0"/>
            <a:ext cx="51435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UNADJUSTEDNONRAW_thumb_13eb.jpg" descr="UNADJUSTEDNONRAW_thumb_13eb.jpg"/>
          <p:cNvPicPr>
            <a:picLocks noChangeAspect="1"/>
          </p:cNvPicPr>
          <p:nvPr/>
        </p:nvPicPr>
        <p:blipFill>
          <a:blip r:embed="rId2">
            <a:extLst/>
          </a:blip>
          <a:srcRect l="21940" t="85577" r="36342" b="4610"/>
          <a:stretch>
            <a:fillRect/>
          </a:stretch>
        </p:blipFill>
        <p:spPr>
          <a:xfrm>
            <a:off x="5966288" y="3936929"/>
            <a:ext cx="5031609" cy="1577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Line" descr="L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900000">
            <a:off x="4842333" y="5358221"/>
            <a:ext cx="1332700" cy="3082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899436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0" animBg="1" advAuto="0"/>
      <p:bldP spid="372" grpId="0" animBg="1" advAuto="0"/>
      <p:bldP spid="373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/>
          <p:cNvGrpSpPr/>
          <p:nvPr/>
        </p:nvGrpSpPr>
        <p:grpSpPr>
          <a:xfrm flipH="1">
            <a:off x="9494621" y="3230996"/>
            <a:ext cx="1277535" cy="810015"/>
            <a:chOff x="1143000" y="3230992"/>
            <a:chExt cx="958151" cy="810015"/>
          </a:xfrm>
        </p:grpSpPr>
        <p:cxnSp>
          <p:nvCxnSpPr>
            <p:cNvPr id="110" name="Straight Connector 109"/>
            <p:cNvCxnSpPr/>
            <p:nvPr/>
          </p:nvCxnSpPr>
          <p:spPr bwMode="auto">
            <a:xfrm flipH="1">
              <a:off x="1143000" y="3230992"/>
              <a:ext cx="95815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255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 bwMode="auto">
            <a:xfrm flipH="1" flipV="1">
              <a:off x="1143001" y="3230993"/>
              <a:ext cx="4668" cy="8100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255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8" name="Group 27"/>
          <p:cNvGrpSpPr/>
          <p:nvPr/>
        </p:nvGrpSpPr>
        <p:grpSpPr>
          <a:xfrm>
            <a:off x="1812736" y="3230996"/>
            <a:ext cx="1133668" cy="816575"/>
            <a:chOff x="1250901" y="3230992"/>
            <a:chExt cx="850251" cy="816575"/>
          </a:xfrm>
        </p:grpSpPr>
        <p:cxnSp>
          <p:nvCxnSpPr>
            <p:cNvPr id="19" name="Straight Connector 18"/>
            <p:cNvCxnSpPr/>
            <p:nvPr/>
          </p:nvCxnSpPr>
          <p:spPr bwMode="auto">
            <a:xfrm flipH="1">
              <a:off x="1251650" y="3230992"/>
              <a:ext cx="84950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255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>
              <a:stCxn id="104" idx="0"/>
            </p:cNvCxnSpPr>
            <p:nvPr/>
          </p:nvCxnSpPr>
          <p:spPr bwMode="auto">
            <a:xfrm flipH="1" flipV="1">
              <a:off x="1250901" y="3237553"/>
              <a:ext cx="4668" cy="8100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255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8" name="Group 12"/>
          <p:cNvGrpSpPr>
            <a:grpSpLocks/>
          </p:cNvGrpSpPr>
          <p:nvPr/>
        </p:nvGrpSpPr>
        <p:grpSpPr bwMode="auto">
          <a:xfrm>
            <a:off x="7586134" y="2392792"/>
            <a:ext cx="203200" cy="533400"/>
            <a:chOff x="3216" y="1296"/>
            <a:chExt cx="96" cy="336"/>
          </a:xfrm>
        </p:grpSpPr>
        <p:sp>
          <p:nvSpPr>
            <p:cNvPr id="169" name="Line 13"/>
            <p:cNvSpPr>
              <a:spLocks noChangeShapeType="1"/>
            </p:cNvSpPr>
            <p:nvPr/>
          </p:nvSpPr>
          <p:spPr bwMode="auto">
            <a:xfrm>
              <a:off x="3216" y="1632"/>
              <a:ext cx="96" cy="0"/>
            </a:xfrm>
            <a:prstGeom prst="line">
              <a:avLst/>
            </a:prstGeom>
            <a:noFill/>
            <a:ln w="19050">
              <a:solidFill>
                <a:srgbClr val="7AAE3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170" name="Line 14"/>
            <p:cNvSpPr>
              <a:spLocks noChangeShapeType="1"/>
            </p:cNvSpPr>
            <p:nvPr/>
          </p:nvSpPr>
          <p:spPr bwMode="auto">
            <a:xfrm flipV="1">
              <a:off x="3312" y="1296"/>
              <a:ext cx="0" cy="336"/>
            </a:xfrm>
            <a:prstGeom prst="line">
              <a:avLst/>
            </a:prstGeom>
            <a:noFill/>
            <a:ln w="19050">
              <a:solidFill>
                <a:srgbClr val="7AAE3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</p:grpSp>
      <p:grpSp>
        <p:nvGrpSpPr>
          <p:cNvPr id="171" name="Group 15"/>
          <p:cNvGrpSpPr>
            <a:grpSpLocks/>
          </p:cNvGrpSpPr>
          <p:nvPr/>
        </p:nvGrpSpPr>
        <p:grpSpPr bwMode="auto">
          <a:xfrm>
            <a:off x="9618134" y="2392792"/>
            <a:ext cx="203200" cy="533400"/>
            <a:chOff x="4176" y="1296"/>
            <a:chExt cx="96" cy="336"/>
          </a:xfrm>
        </p:grpSpPr>
        <p:sp>
          <p:nvSpPr>
            <p:cNvPr id="172" name="Line 16"/>
            <p:cNvSpPr>
              <a:spLocks noChangeShapeType="1"/>
            </p:cNvSpPr>
            <p:nvPr/>
          </p:nvSpPr>
          <p:spPr bwMode="auto">
            <a:xfrm>
              <a:off x="4176" y="1632"/>
              <a:ext cx="96" cy="0"/>
            </a:xfrm>
            <a:prstGeom prst="line">
              <a:avLst/>
            </a:prstGeom>
            <a:noFill/>
            <a:ln w="19050">
              <a:solidFill>
                <a:srgbClr val="7AAE3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173" name="Line 17"/>
            <p:cNvSpPr>
              <a:spLocks noChangeShapeType="1"/>
            </p:cNvSpPr>
            <p:nvPr/>
          </p:nvSpPr>
          <p:spPr bwMode="auto">
            <a:xfrm flipV="1">
              <a:off x="4176" y="1296"/>
              <a:ext cx="0" cy="336"/>
            </a:xfrm>
            <a:prstGeom prst="line">
              <a:avLst/>
            </a:prstGeom>
            <a:noFill/>
            <a:ln w="19050">
              <a:solidFill>
                <a:srgbClr val="7AAE3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</p:grpSp>
      <p:grpSp>
        <p:nvGrpSpPr>
          <p:cNvPr id="174" name="Group 18"/>
          <p:cNvGrpSpPr>
            <a:grpSpLocks/>
          </p:cNvGrpSpPr>
          <p:nvPr/>
        </p:nvGrpSpPr>
        <p:grpSpPr bwMode="auto">
          <a:xfrm>
            <a:off x="7586134" y="2392792"/>
            <a:ext cx="508000" cy="1752600"/>
            <a:chOff x="3216" y="1296"/>
            <a:chExt cx="240" cy="1104"/>
          </a:xfrm>
        </p:grpSpPr>
        <p:sp>
          <p:nvSpPr>
            <p:cNvPr id="175" name="Line 19"/>
            <p:cNvSpPr>
              <a:spLocks noChangeShapeType="1"/>
            </p:cNvSpPr>
            <p:nvPr/>
          </p:nvSpPr>
          <p:spPr bwMode="auto">
            <a:xfrm>
              <a:off x="3216" y="2400"/>
              <a:ext cx="19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176" name="Line 20"/>
            <p:cNvSpPr>
              <a:spLocks noChangeShapeType="1"/>
            </p:cNvSpPr>
            <p:nvPr/>
          </p:nvSpPr>
          <p:spPr bwMode="auto">
            <a:xfrm flipV="1">
              <a:off x="3408" y="1296"/>
              <a:ext cx="0" cy="110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177" name="Line 21"/>
            <p:cNvSpPr>
              <a:spLocks noChangeShapeType="1"/>
            </p:cNvSpPr>
            <p:nvPr/>
          </p:nvSpPr>
          <p:spPr bwMode="auto">
            <a:xfrm>
              <a:off x="3216" y="2352"/>
              <a:ext cx="240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178" name="Line 22"/>
            <p:cNvSpPr>
              <a:spLocks noChangeShapeType="1"/>
            </p:cNvSpPr>
            <p:nvPr/>
          </p:nvSpPr>
          <p:spPr bwMode="auto">
            <a:xfrm flipV="1">
              <a:off x="3456" y="1692"/>
              <a:ext cx="0" cy="662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179" name="Line 23"/>
            <p:cNvSpPr>
              <a:spLocks noChangeShapeType="1"/>
            </p:cNvSpPr>
            <p:nvPr/>
          </p:nvSpPr>
          <p:spPr bwMode="auto">
            <a:xfrm flipH="1">
              <a:off x="3216" y="1698"/>
              <a:ext cx="240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</p:grpSp>
      <p:grpSp>
        <p:nvGrpSpPr>
          <p:cNvPr id="180" name="Group 24"/>
          <p:cNvGrpSpPr>
            <a:grpSpLocks/>
          </p:cNvGrpSpPr>
          <p:nvPr/>
        </p:nvGrpSpPr>
        <p:grpSpPr bwMode="auto">
          <a:xfrm>
            <a:off x="9313334" y="2392792"/>
            <a:ext cx="508000" cy="1752600"/>
            <a:chOff x="4032" y="1296"/>
            <a:chExt cx="240" cy="1104"/>
          </a:xfrm>
        </p:grpSpPr>
        <p:sp>
          <p:nvSpPr>
            <p:cNvPr id="181" name="Line 25"/>
            <p:cNvSpPr>
              <a:spLocks noChangeShapeType="1"/>
            </p:cNvSpPr>
            <p:nvPr/>
          </p:nvSpPr>
          <p:spPr bwMode="auto">
            <a:xfrm flipH="1">
              <a:off x="4080" y="2400"/>
              <a:ext cx="19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182" name="Line 26"/>
            <p:cNvSpPr>
              <a:spLocks noChangeShapeType="1"/>
            </p:cNvSpPr>
            <p:nvPr/>
          </p:nvSpPr>
          <p:spPr bwMode="auto">
            <a:xfrm flipV="1">
              <a:off x="4080" y="1296"/>
              <a:ext cx="0" cy="110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183" name="Line 27"/>
            <p:cNvSpPr>
              <a:spLocks noChangeShapeType="1"/>
            </p:cNvSpPr>
            <p:nvPr/>
          </p:nvSpPr>
          <p:spPr bwMode="auto">
            <a:xfrm flipH="1">
              <a:off x="4032" y="2352"/>
              <a:ext cx="240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184" name="Line 28"/>
            <p:cNvSpPr>
              <a:spLocks noChangeShapeType="1"/>
            </p:cNvSpPr>
            <p:nvPr/>
          </p:nvSpPr>
          <p:spPr bwMode="auto">
            <a:xfrm flipV="1">
              <a:off x="4032" y="1692"/>
              <a:ext cx="0" cy="662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185" name="Line 29"/>
            <p:cNvSpPr>
              <a:spLocks noChangeShapeType="1"/>
            </p:cNvSpPr>
            <p:nvPr/>
          </p:nvSpPr>
          <p:spPr bwMode="auto">
            <a:xfrm>
              <a:off x="4032" y="1698"/>
              <a:ext cx="240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</p:grpSp>
      <p:grpSp>
        <p:nvGrpSpPr>
          <p:cNvPr id="186" name="Group 30"/>
          <p:cNvGrpSpPr>
            <a:grpSpLocks/>
          </p:cNvGrpSpPr>
          <p:nvPr/>
        </p:nvGrpSpPr>
        <p:grpSpPr bwMode="auto">
          <a:xfrm>
            <a:off x="7586134" y="2392792"/>
            <a:ext cx="812800" cy="2971800"/>
            <a:chOff x="3216" y="1296"/>
            <a:chExt cx="384" cy="1872"/>
          </a:xfrm>
        </p:grpSpPr>
        <p:sp>
          <p:nvSpPr>
            <p:cNvPr id="187" name="Line 31"/>
            <p:cNvSpPr>
              <a:spLocks noChangeShapeType="1"/>
            </p:cNvSpPr>
            <p:nvPr/>
          </p:nvSpPr>
          <p:spPr bwMode="auto">
            <a:xfrm>
              <a:off x="3216" y="3168"/>
              <a:ext cx="288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188" name="Line 32"/>
            <p:cNvSpPr>
              <a:spLocks noChangeShapeType="1"/>
            </p:cNvSpPr>
            <p:nvPr/>
          </p:nvSpPr>
          <p:spPr bwMode="auto">
            <a:xfrm flipV="1">
              <a:off x="3504" y="1296"/>
              <a:ext cx="0" cy="1872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189" name="Line 33"/>
            <p:cNvSpPr>
              <a:spLocks noChangeShapeType="1"/>
            </p:cNvSpPr>
            <p:nvPr/>
          </p:nvSpPr>
          <p:spPr bwMode="auto">
            <a:xfrm>
              <a:off x="3216" y="3120"/>
              <a:ext cx="336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190" name="Line 34"/>
            <p:cNvSpPr>
              <a:spLocks noChangeShapeType="1"/>
            </p:cNvSpPr>
            <p:nvPr/>
          </p:nvSpPr>
          <p:spPr bwMode="auto">
            <a:xfrm flipV="1">
              <a:off x="3552" y="1824"/>
              <a:ext cx="0" cy="1298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191" name="Line 35"/>
            <p:cNvSpPr>
              <a:spLocks noChangeShapeType="1"/>
            </p:cNvSpPr>
            <p:nvPr/>
          </p:nvSpPr>
          <p:spPr bwMode="auto">
            <a:xfrm flipH="1">
              <a:off x="3216" y="1824"/>
              <a:ext cx="336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192" name="Line 36"/>
            <p:cNvSpPr>
              <a:spLocks noChangeShapeType="1"/>
            </p:cNvSpPr>
            <p:nvPr/>
          </p:nvSpPr>
          <p:spPr bwMode="auto">
            <a:xfrm flipH="1">
              <a:off x="3216" y="2496"/>
              <a:ext cx="384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193" name="Line 37"/>
            <p:cNvSpPr>
              <a:spLocks noChangeShapeType="1"/>
            </p:cNvSpPr>
            <p:nvPr/>
          </p:nvSpPr>
          <p:spPr bwMode="auto">
            <a:xfrm flipV="1">
              <a:off x="3600" y="2496"/>
              <a:ext cx="0" cy="576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194" name="Line 38"/>
            <p:cNvSpPr>
              <a:spLocks noChangeShapeType="1"/>
            </p:cNvSpPr>
            <p:nvPr/>
          </p:nvSpPr>
          <p:spPr bwMode="auto">
            <a:xfrm>
              <a:off x="3216" y="3072"/>
              <a:ext cx="384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</p:grpSp>
      <p:grpSp>
        <p:nvGrpSpPr>
          <p:cNvPr id="195" name="Group 39"/>
          <p:cNvGrpSpPr>
            <a:grpSpLocks/>
          </p:cNvGrpSpPr>
          <p:nvPr/>
        </p:nvGrpSpPr>
        <p:grpSpPr bwMode="auto">
          <a:xfrm>
            <a:off x="9008534" y="2392792"/>
            <a:ext cx="812800" cy="2971800"/>
            <a:chOff x="3888" y="1296"/>
            <a:chExt cx="384" cy="1872"/>
          </a:xfrm>
        </p:grpSpPr>
        <p:sp>
          <p:nvSpPr>
            <p:cNvPr id="196" name="Line 40"/>
            <p:cNvSpPr>
              <a:spLocks noChangeShapeType="1"/>
            </p:cNvSpPr>
            <p:nvPr/>
          </p:nvSpPr>
          <p:spPr bwMode="auto">
            <a:xfrm>
              <a:off x="3984" y="3168"/>
              <a:ext cx="288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197" name="Line 41"/>
            <p:cNvSpPr>
              <a:spLocks noChangeShapeType="1"/>
            </p:cNvSpPr>
            <p:nvPr/>
          </p:nvSpPr>
          <p:spPr bwMode="auto">
            <a:xfrm flipV="1">
              <a:off x="3984" y="1296"/>
              <a:ext cx="0" cy="1872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198" name="Line 42"/>
            <p:cNvSpPr>
              <a:spLocks noChangeShapeType="1"/>
            </p:cNvSpPr>
            <p:nvPr/>
          </p:nvSpPr>
          <p:spPr bwMode="auto">
            <a:xfrm flipH="1">
              <a:off x="3936" y="3120"/>
              <a:ext cx="336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199" name="Line 43"/>
            <p:cNvSpPr>
              <a:spLocks noChangeShapeType="1"/>
            </p:cNvSpPr>
            <p:nvPr/>
          </p:nvSpPr>
          <p:spPr bwMode="auto">
            <a:xfrm flipV="1">
              <a:off x="3936" y="1824"/>
              <a:ext cx="0" cy="1298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200" name="Line 44"/>
            <p:cNvSpPr>
              <a:spLocks noChangeShapeType="1"/>
            </p:cNvSpPr>
            <p:nvPr/>
          </p:nvSpPr>
          <p:spPr bwMode="auto">
            <a:xfrm>
              <a:off x="3936" y="1824"/>
              <a:ext cx="336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201" name="Line 45"/>
            <p:cNvSpPr>
              <a:spLocks noChangeShapeType="1"/>
            </p:cNvSpPr>
            <p:nvPr/>
          </p:nvSpPr>
          <p:spPr bwMode="auto">
            <a:xfrm>
              <a:off x="3888" y="2496"/>
              <a:ext cx="384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202" name="Line 46"/>
            <p:cNvSpPr>
              <a:spLocks noChangeShapeType="1"/>
            </p:cNvSpPr>
            <p:nvPr/>
          </p:nvSpPr>
          <p:spPr bwMode="auto">
            <a:xfrm flipV="1">
              <a:off x="3888" y="2496"/>
              <a:ext cx="0" cy="576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203" name="Line 47"/>
            <p:cNvSpPr>
              <a:spLocks noChangeShapeType="1"/>
            </p:cNvSpPr>
            <p:nvPr/>
          </p:nvSpPr>
          <p:spPr bwMode="auto">
            <a:xfrm>
              <a:off x="3888" y="3072"/>
              <a:ext cx="384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</p:grpSp>
      <p:grpSp>
        <p:nvGrpSpPr>
          <p:cNvPr id="204" name="Group 48"/>
          <p:cNvGrpSpPr>
            <a:grpSpLocks/>
          </p:cNvGrpSpPr>
          <p:nvPr/>
        </p:nvGrpSpPr>
        <p:grpSpPr bwMode="auto">
          <a:xfrm>
            <a:off x="5147734" y="1935592"/>
            <a:ext cx="1727200" cy="4495800"/>
            <a:chOff x="2064" y="1008"/>
            <a:chExt cx="816" cy="2832"/>
          </a:xfrm>
        </p:grpSpPr>
        <p:sp>
          <p:nvSpPr>
            <p:cNvPr id="205" name="Line 49"/>
            <p:cNvSpPr>
              <a:spLocks noChangeShapeType="1"/>
            </p:cNvSpPr>
            <p:nvPr/>
          </p:nvSpPr>
          <p:spPr bwMode="auto">
            <a:xfrm>
              <a:off x="2208" y="3840"/>
              <a:ext cx="384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206" name="Line 50"/>
            <p:cNvSpPr>
              <a:spLocks noChangeShapeType="1"/>
            </p:cNvSpPr>
            <p:nvPr/>
          </p:nvSpPr>
          <p:spPr bwMode="auto">
            <a:xfrm flipV="1">
              <a:off x="2208" y="1008"/>
              <a:ext cx="0" cy="2832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207" name="Line 51"/>
            <p:cNvSpPr>
              <a:spLocks noChangeShapeType="1"/>
            </p:cNvSpPr>
            <p:nvPr/>
          </p:nvSpPr>
          <p:spPr bwMode="auto">
            <a:xfrm flipH="1" flipV="1">
              <a:off x="2160" y="3792"/>
              <a:ext cx="432" cy="2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208" name="Line 52"/>
            <p:cNvSpPr>
              <a:spLocks noChangeShapeType="1"/>
            </p:cNvSpPr>
            <p:nvPr/>
          </p:nvSpPr>
          <p:spPr bwMode="auto">
            <a:xfrm flipV="1">
              <a:off x="2160" y="1776"/>
              <a:ext cx="0" cy="2018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209" name="Line 53"/>
            <p:cNvSpPr>
              <a:spLocks noChangeShapeType="1"/>
            </p:cNvSpPr>
            <p:nvPr/>
          </p:nvSpPr>
          <p:spPr bwMode="auto">
            <a:xfrm>
              <a:off x="2160" y="1776"/>
              <a:ext cx="480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210" name="Line 54"/>
            <p:cNvSpPr>
              <a:spLocks noChangeShapeType="1"/>
            </p:cNvSpPr>
            <p:nvPr/>
          </p:nvSpPr>
          <p:spPr bwMode="auto">
            <a:xfrm>
              <a:off x="2112" y="2448"/>
              <a:ext cx="528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211" name="Line 55"/>
            <p:cNvSpPr>
              <a:spLocks noChangeShapeType="1"/>
            </p:cNvSpPr>
            <p:nvPr/>
          </p:nvSpPr>
          <p:spPr bwMode="auto">
            <a:xfrm flipV="1">
              <a:off x="2112" y="2448"/>
              <a:ext cx="0" cy="1296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212" name="Line 56"/>
            <p:cNvSpPr>
              <a:spLocks noChangeShapeType="1"/>
            </p:cNvSpPr>
            <p:nvPr/>
          </p:nvSpPr>
          <p:spPr bwMode="auto">
            <a:xfrm>
              <a:off x="2112" y="3744"/>
              <a:ext cx="480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213" name="Line 57"/>
            <p:cNvSpPr>
              <a:spLocks noChangeShapeType="1"/>
            </p:cNvSpPr>
            <p:nvPr/>
          </p:nvSpPr>
          <p:spPr bwMode="auto">
            <a:xfrm>
              <a:off x="2208" y="1008"/>
              <a:ext cx="672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214" name="Line 58"/>
            <p:cNvSpPr>
              <a:spLocks noChangeShapeType="1"/>
            </p:cNvSpPr>
            <p:nvPr/>
          </p:nvSpPr>
          <p:spPr bwMode="auto">
            <a:xfrm flipV="1">
              <a:off x="2064" y="3168"/>
              <a:ext cx="0" cy="528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215" name="Line 59"/>
            <p:cNvSpPr>
              <a:spLocks noChangeShapeType="1"/>
            </p:cNvSpPr>
            <p:nvPr/>
          </p:nvSpPr>
          <p:spPr bwMode="auto">
            <a:xfrm>
              <a:off x="2064" y="3696"/>
              <a:ext cx="528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216" name="Line 60"/>
            <p:cNvSpPr>
              <a:spLocks noChangeShapeType="1"/>
            </p:cNvSpPr>
            <p:nvPr/>
          </p:nvSpPr>
          <p:spPr bwMode="auto">
            <a:xfrm>
              <a:off x="2064" y="3168"/>
              <a:ext cx="528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6" y="246598"/>
            <a:ext cx="11180623" cy="60869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54" y="246597"/>
            <a:ext cx="11180623" cy="6086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 descr="Vert_Horz_You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654051"/>
            <a:ext cx="2438400" cy="1828800"/>
          </a:xfrm>
          <a:prstGeom prst="rect">
            <a:avLst/>
          </a:prstGeom>
        </p:spPr>
      </p:pic>
      <p:pic>
        <p:nvPicPr>
          <p:cNvPr id="6" name="Picture 5" descr="Vert_Horz_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18" y="2888769"/>
            <a:ext cx="1316183" cy="753034"/>
          </a:xfrm>
          <a:prstGeom prst="rect">
            <a:avLst/>
          </a:prstGeom>
        </p:spPr>
      </p:pic>
      <p:pic>
        <p:nvPicPr>
          <p:cNvPr id="7" name="Picture 6" descr="Vert_Horz_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536" y="2888769"/>
            <a:ext cx="1316183" cy="753034"/>
          </a:xfrm>
          <a:prstGeom prst="rect">
            <a:avLst/>
          </a:prstGeom>
        </p:spPr>
      </p:pic>
      <p:pic>
        <p:nvPicPr>
          <p:cNvPr id="8" name="Picture 7" descr="Vert_Horz_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52" y="4015610"/>
            <a:ext cx="1316183" cy="753034"/>
          </a:xfrm>
          <a:prstGeom prst="rect">
            <a:avLst/>
          </a:prstGeom>
        </p:spPr>
      </p:pic>
      <p:pic>
        <p:nvPicPr>
          <p:cNvPr id="9" name="Picture 8" descr="Vert_Horz_4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536" y="4015610"/>
            <a:ext cx="1316183" cy="753034"/>
          </a:xfrm>
          <a:prstGeom prst="rect">
            <a:avLst/>
          </a:prstGeom>
        </p:spPr>
      </p:pic>
      <p:pic>
        <p:nvPicPr>
          <p:cNvPr id="11" name="Picture 10" descr="Vert_Horz_5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52" y="2888769"/>
            <a:ext cx="1316183" cy="753034"/>
          </a:xfrm>
          <a:prstGeom prst="rect">
            <a:avLst/>
          </a:prstGeom>
        </p:spPr>
      </p:pic>
      <p:pic>
        <p:nvPicPr>
          <p:cNvPr id="12" name="Picture 11" descr="Vert_Horz_6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18" y="4015610"/>
            <a:ext cx="1316183" cy="753034"/>
          </a:xfrm>
          <a:prstGeom prst="rect">
            <a:avLst/>
          </a:prstGeom>
        </p:spPr>
      </p:pic>
      <p:pic>
        <p:nvPicPr>
          <p:cNvPr id="14" name="Picture 13" descr="Vert_Horz_7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169" y="2888769"/>
            <a:ext cx="1316183" cy="753034"/>
          </a:xfrm>
          <a:prstGeom prst="rect">
            <a:avLst/>
          </a:prstGeom>
        </p:spPr>
      </p:pic>
      <p:pic>
        <p:nvPicPr>
          <p:cNvPr id="18" name="Picture 17" descr="Vert_Horz_8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169" y="4015610"/>
            <a:ext cx="1316183" cy="75303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251122" y="2088836"/>
            <a:ext cx="5895651" cy="1926772"/>
            <a:chOff x="2438341" y="2088835"/>
            <a:chExt cx="4421738" cy="1926772"/>
          </a:xfrm>
        </p:grpSpPr>
        <p:grpSp>
          <p:nvGrpSpPr>
            <p:cNvPr id="29" name="Group 28"/>
            <p:cNvGrpSpPr/>
            <p:nvPr/>
          </p:nvGrpSpPr>
          <p:grpSpPr>
            <a:xfrm>
              <a:off x="2438341" y="2514600"/>
              <a:ext cx="4421738" cy="374166"/>
              <a:chOff x="2057400" y="2352675"/>
              <a:chExt cx="5181600" cy="438465"/>
            </a:xfrm>
          </p:grpSpPr>
          <p:cxnSp>
            <p:nvCxnSpPr>
              <p:cNvPr id="20" name="Straight Connector 19"/>
              <p:cNvCxnSpPr/>
              <p:nvPr/>
            </p:nvCxnSpPr>
            <p:spPr bwMode="auto">
              <a:xfrm>
                <a:off x="2057400" y="2362200"/>
                <a:ext cx="51816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4255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>
                <a:off x="2057400" y="2352675"/>
                <a:ext cx="0" cy="43846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4255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Straight Connector 53"/>
              <p:cNvCxnSpPr/>
              <p:nvPr/>
            </p:nvCxnSpPr>
            <p:spPr bwMode="auto">
              <a:xfrm>
                <a:off x="3810000" y="2352675"/>
                <a:ext cx="0" cy="43846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4255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5486400" y="2352675"/>
                <a:ext cx="0" cy="43846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4255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Straight Connector 55"/>
              <p:cNvCxnSpPr/>
              <p:nvPr/>
            </p:nvCxnSpPr>
            <p:spPr bwMode="auto">
              <a:xfrm>
                <a:off x="7232650" y="2352675"/>
                <a:ext cx="0" cy="43846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4255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60" name="Straight Connector 59"/>
            <p:cNvCxnSpPr/>
            <p:nvPr/>
          </p:nvCxnSpPr>
          <p:spPr bwMode="auto">
            <a:xfrm>
              <a:off x="2438341" y="3641441"/>
              <a:ext cx="0" cy="37416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255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>
              <a:off x="3933929" y="3641441"/>
              <a:ext cx="0" cy="37416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255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>
              <a:off x="5364491" y="3641441"/>
              <a:ext cx="0" cy="37416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255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>
              <a:off x="6854660" y="3641441"/>
              <a:ext cx="0" cy="37416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255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>
              <a:off x="4724400" y="2088835"/>
              <a:ext cx="0" cy="43846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4255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5" name="Left-Right Arrow 64"/>
          <p:cNvSpPr>
            <a:spLocks noChangeArrowheads="1"/>
          </p:cNvSpPr>
          <p:nvPr/>
        </p:nvSpPr>
        <p:spPr bwMode="auto">
          <a:xfrm>
            <a:off x="3048000" y="4953002"/>
            <a:ext cx="6502400" cy="1066800"/>
          </a:xfrm>
          <a:prstGeom prst="leftRightArrow">
            <a:avLst>
              <a:gd name="adj1" fmla="val 50000"/>
              <a:gd name="adj2" fmla="val 68571"/>
            </a:avLst>
          </a:prstGeom>
          <a:solidFill>
            <a:srgbClr val="042555"/>
          </a:solidFill>
          <a:ln>
            <a:noFill/>
          </a:ln>
          <a:extLst/>
        </p:spPr>
        <p:txBody>
          <a:bodyPr lIns="121896" tIns="60948" rIns="121896" bIns="60948" anchor="ctr"/>
          <a:lstStyle/>
          <a:p>
            <a:pPr marL="0" marR="0" lvl="0" indent="0" algn="ctr" defTabSz="12192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Apple LiGothic" pitchFamily="2" charset="-120"/>
              <a:cs typeface="ＭＳ Ｐ明朝"/>
              <a:sym typeface="Helvetica Neue Medium"/>
            </a:endParaRPr>
          </a:p>
        </p:txBody>
      </p:sp>
      <p:sp>
        <p:nvSpPr>
          <p:cNvPr id="66" name="Rectangle 9"/>
          <p:cNvSpPr>
            <a:spLocks noChangeArrowheads="1"/>
          </p:cNvSpPr>
          <p:nvPr/>
        </p:nvSpPr>
        <p:spPr bwMode="auto">
          <a:xfrm>
            <a:off x="3510182" y="5240193"/>
            <a:ext cx="5532219" cy="49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6" tIns="60948" rIns="121896" bIns="60948">
            <a:spAutoFit/>
          </a:bodyPr>
          <a:lstStyle/>
          <a:p>
            <a:pPr marL="0" marR="0" lvl="0" indent="0" algn="ctr" defTabSz="12192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+mn-cs"/>
                <a:sym typeface="Helvetica Neue Medium"/>
              </a:rPr>
              <a:t>ALL IN COMPETITION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+mn-cs"/>
                <a:sym typeface="Helvetica Neue Medium"/>
              </a:rPr>
              <a:t>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pple LiGothic" pitchFamily="2" charset="-120"/>
              <a:cs typeface="Arial Black"/>
              <a:sym typeface="Helvetica Neue Medium"/>
            </a:endParaRPr>
          </a:p>
        </p:txBody>
      </p:sp>
      <p:sp>
        <p:nvSpPr>
          <p:cNvPr id="67" name="Rectangle 9"/>
          <p:cNvSpPr>
            <a:spLocks noChangeArrowheads="1"/>
          </p:cNvSpPr>
          <p:nvPr/>
        </p:nvSpPr>
        <p:spPr bwMode="auto">
          <a:xfrm>
            <a:off x="767487" y="5959103"/>
            <a:ext cx="11498728" cy="57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6" tIns="60948" rIns="121896" bIns="60948">
            <a:spAutoFit/>
          </a:bodyPr>
          <a:lstStyle/>
          <a:p>
            <a:pPr marL="0" marR="0" lvl="0" indent="0" algn="ctr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+mn-cs"/>
                <a:sym typeface="Helvetica Neue Medium"/>
              </a:rPr>
              <a:t>Real Estate, Insurance, Franchise, Regional Sales/Manager </a:t>
            </a:r>
          </a:p>
        </p:txBody>
      </p:sp>
      <p:grpSp>
        <p:nvGrpSpPr>
          <p:cNvPr id="91" name="Group 48"/>
          <p:cNvGrpSpPr>
            <a:grpSpLocks/>
          </p:cNvGrpSpPr>
          <p:nvPr/>
        </p:nvGrpSpPr>
        <p:grpSpPr bwMode="auto">
          <a:xfrm flipH="1">
            <a:off x="10464802" y="1935592"/>
            <a:ext cx="1625600" cy="4495800"/>
            <a:chOff x="2064" y="1008"/>
            <a:chExt cx="816" cy="2832"/>
          </a:xfrm>
        </p:grpSpPr>
        <p:sp>
          <p:nvSpPr>
            <p:cNvPr id="92" name="Line 49"/>
            <p:cNvSpPr>
              <a:spLocks noChangeShapeType="1"/>
            </p:cNvSpPr>
            <p:nvPr/>
          </p:nvSpPr>
          <p:spPr bwMode="auto">
            <a:xfrm>
              <a:off x="2208" y="3840"/>
              <a:ext cx="384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93" name="Line 50"/>
            <p:cNvSpPr>
              <a:spLocks noChangeShapeType="1"/>
            </p:cNvSpPr>
            <p:nvPr/>
          </p:nvSpPr>
          <p:spPr bwMode="auto">
            <a:xfrm flipV="1">
              <a:off x="2208" y="1008"/>
              <a:ext cx="0" cy="2832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94" name="Line 51"/>
            <p:cNvSpPr>
              <a:spLocks noChangeShapeType="1"/>
            </p:cNvSpPr>
            <p:nvPr/>
          </p:nvSpPr>
          <p:spPr bwMode="auto">
            <a:xfrm flipH="1">
              <a:off x="2160" y="3792"/>
              <a:ext cx="432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95" name="Line 52"/>
            <p:cNvSpPr>
              <a:spLocks noChangeShapeType="1"/>
            </p:cNvSpPr>
            <p:nvPr/>
          </p:nvSpPr>
          <p:spPr bwMode="auto">
            <a:xfrm flipV="1">
              <a:off x="2160" y="1776"/>
              <a:ext cx="0" cy="2018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96" name="Line 53"/>
            <p:cNvSpPr>
              <a:spLocks noChangeShapeType="1"/>
            </p:cNvSpPr>
            <p:nvPr/>
          </p:nvSpPr>
          <p:spPr bwMode="auto">
            <a:xfrm>
              <a:off x="2160" y="1776"/>
              <a:ext cx="480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97" name="Line 54"/>
            <p:cNvSpPr>
              <a:spLocks noChangeShapeType="1"/>
            </p:cNvSpPr>
            <p:nvPr/>
          </p:nvSpPr>
          <p:spPr bwMode="auto">
            <a:xfrm>
              <a:off x="2112" y="2448"/>
              <a:ext cx="528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98" name="Line 55"/>
            <p:cNvSpPr>
              <a:spLocks noChangeShapeType="1"/>
            </p:cNvSpPr>
            <p:nvPr/>
          </p:nvSpPr>
          <p:spPr bwMode="auto">
            <a:xfrm flipV="1">
              <a:off x="2112" y="2448"/>
              <a:ext cx="0" cy="1296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99" name="Line 56"/>
            <p:cNvSpPr>
              <a:spLocks noChangeShapeType="1"/>
            </p:cNvSpPr>
            <p:nvPr/>
          </p:nvSpPr>
          <p:spPr bwMode="auto">
            <a:xfrm>
              <a:off x="2112" y="3744"/>
              <a:ext cx="480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100" name="Line 57"/>
            <p:cNvSpPr>
              <a:spLocks noChangeShapeType="1"/>
            </p:cNvSpPr>
            <p:nvPr/>
          </p:nvSpPr>
          <p:spPr bwMode="auto">
            <a:xfrm>
              <a:off x="2208" y="1008"/>
              <a:ext cx="672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101" name="Line 58"/>
            <p:cNvSpPr>
              <a:spLocks noChangeShapeType="1"/>
            </p:cNvSpPr>
            <p:nvPr/>
          </p:nvSpPr>
          <p:spPr bwMode="auto">
            <a:xfrm flipV="1">
              <a:off x="2064" y="3168"/>
              <a:ext cx="0" cy="528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102" name="Line 59"/>
            <p:cNvSpPr>
              <a:spLocks noChangeShapeType="1"/>
            </p:cNvSpPr>
            <p:nvPr/>
          </p:nvSpPr>
          <p:spPr bwMode="auto">
            <a:xfrm>
              <a:off x="2064" y="3696"/>
              <a:ext cx="528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  <p:sp>
          <p:nvSpPr>
            <p:cNvPr id="103" name="Line 60"/>
            <p:cNvSpPr>
              <a:spLocks noChangeShapeType="1"/>
            </p:cNvSpPr>
            <p:nvPr/>
          </p:nvSpPr>
          <p:spPr bwMode="auto">
            <a:xfrm>
              <a:off x="2064" y="3168"/>
              <a:ext cx="528" cy="0"/>
            </a:xfrm>
            <a:prstGeom prst="line">
              <a:avLst/>
            </a:prstGeom>
            <a:noFill/>
            <a:ln w="19050">
              <a:solidFill>
                <a:srgbClr val="04255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218971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ＭＳ Ｐ明朝"/>
                <a:sym typeface="Helvetica Neue Medium"/>
              </a:endParaRPr>
            </a:p>
          </p:txBody>
        </p:sp>
      </p:grpSp>
      <p:pic>
        <p:nvPicPr>
          <p:cNvPr id="104" name="Picture 103" descr="Vert_Horz_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4" y="4047570"/>
            <a:ext cx="1316183" cy="753034"/>
          </a:xfrm>
          <a:prstGeom prst="rect">
            <a:avLst/>
          </a:prstGeom>
        </p:spPr>
      </p:pic>
      <p:pic>
        <p:nvPicPr>
          <p:cNvPr id="105" name="Picture 104" descr="Vert_Horz_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953" y="4015610"/>
            <a:ext cx="1316183" cy="753034"/>
          </a:xfrm>
          <a:prstGeom prst="rect">
            <a:avLst/>
          </a:prstGeom>
        </p:spPr>
      </p:pic>
      <p:sp>
        <p:nvSpPr>
          <p:cNvPr id="107" name="TextBox 10"/>
          <p:cNvSpPr txBox="1">
            <a:spLocks noChangeArrowheads="1"/>
          </p:cNvSpPr>
          <p:nvPr/>
        </p:nvSpPr>
        <p:spPr bwMode="auto">
          <a:xfrm>
            <a:off x="183752" y="891439"/>
            <a:ext cx="5452534" cy="357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6" tIns="60948" rIns="121896" bIns="60948">
            <a:spAutoFit/>
          </a:bodyPr>
          <a:lstStyle>
            <a:lvl1pPr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115" marR="0" lvl="0" indent="-457115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7070" algn="l"/>
              </a:tabLst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Arial"/>
                <a:sym typeface="Helvetica Neue Medium"/>
              </a:rPr>
              <a:t>Compounding efforts</a:t>
            </a:r>
          </a:p>
          <a:p>
            <a:pPr marL="457115" marR="0" lvl="0" indent="-457115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7070" algn="l"/>
              </a:tabLst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Arial"/>
                <a:sym typeface="Helvetica Neue Medium"/>
              </a:rPr>
              <a:t>Encourages teamwork</a:t>
            </a:r>
            <a:b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Arial"/>
                <a:sym typeface="Helvetica Neue Medium"/>
              </a:rPr>
            </a:b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Arial"/>
                <a:sym typeface="Helvetica Neue Medium"/>
              </a:rPr>
              <a:t>and support</a:t>
            </a:r>
          </a:p>
          <a:p>
            <a:pPr marL="457115" marR="0" lvl="0" indent="-457115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7070" algn="l"/>
              </a:tabLst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Arial"/>
                <a:sym typeface="Helvetica Neue Medium"/>
              </a:rPr>
              <a:t>Everyone receives 100% credit for sales </a:t>
            </a:r>
            <a:b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Arial"/>
                <a:sym typeface="Helvetica Neue Medium"/>
              </a:rPr>
            </a:b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42555"/>
                </a:solidFill>
                <a:effectLst/>
                <a:uLnTx/>
                <a:uFillTx/>
                <a:latin typeface="Calibri"/>
                <a:ea typeface="Apple LiGothic" pitchFamily="2" charset="-120"/>
                <a:cs typeface="Arial"/>
                <a:sym typeface="Helvetica Neue Medium"/>
              </a:rPr>
              <a:t>and volume generated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42555"/>
              </a:solidFill>
              <a:effectLst/>
              <a:uLnTx/>
              <a:uFillTx/>
              <a:latin typeface="Calibri"/>
              <a:ea typeface="Apple LiGothic" pitchFamily="2" charset="-120"/>
              <a:cs typeface="ＭＳ Ｐ明朝"/>
              <a:sym typeface="Helvetica Neue Medium"/>
            </a:endParaRPr>
          </a:p>
          <a:p>
            <a:pPr marL="0" marR="0" lvl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7070" algn="l"/>
              </a:tabLst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42555"/>
              </a:solidFill>
              <a:effectLst/>
              <a:uLnTx/>
              <a:uFillTx/>
              <a:latin typeface="Calibri"/>
              <a:ea typeface="Apple LiGothic" pitchFamily="2" charset="-120"/>
              <a:cs typeface="ＭＳ Ｐ明朝"/>
              <a:sym typeface="Helvetica Neue Medium"/>
            </a:endParaRP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9" r="16737" b="20689"/>
          <a:stretch/>
        </p:blipFill>
        <p:spPr>
          <a:xfrm>
            <a:off x="5636286" y="419739"/>
            <a:ext cx="6262868" cy="284630"/>
          </a:xfrm>
          <a:prstGeom prst="rect">
            <a:avLst/>
          </a:prstGeom>
        </p:spPr>
      </p:pic>
      <p:pic>
        <p:nvPicPr>
          <p:cNvPr id="112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246" y="422084"/>
            <a:ext cx="5416908" cy="28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80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19166 0.0037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0.10834 -0.0185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92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5.18519E-6 L 0.10851 0.27222 " pathEditMode="relative" ptsTypes="AA"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0.02552 0.2724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" y="1361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42639 0.1363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19" y="680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30243 -0.0310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22" y="-155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1892 -0.0287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5" y="-143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22 0.01574 L 0.29861 0.3006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11" y="1423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42656 0.133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19" y="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5" grpId="1" animBg="1"/>
      <p:bldP spid="66" grpId="0"/>
      <p:bldP spid="66" grpId="1"/>
      <p:bldP spid="67" grpId="0"/>
      <p:bldP spid="10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9075" y="-436663"/>
            <a:ext cx="12677775" cy="84465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582965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開始經營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Start your business</a:t>
            </a:r>
            <a:endParaRPr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01" y="507206"/>
            <a:ext cx="8893199" cy="593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87627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開始經營..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Start your business</a:t>
            </a:r>
            <a:endParaRPr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1" name="IMG_1820.jpg" descr="IMG_1820.jpg"/>
          <p:cNvPicPr>
            <a:picLocks noChangeAspect="1"/>
          </p:cNvPicPr>
          <p:nvPr/>
        </p:nvPicPr>
        <p:blipFill>
          <a:blip r:embed="rId2">
            <a:extLst/>
          </a:blip>
          <a:srcRect l="1204" t="6291"/>
          <a:stretch>
            <a:fillRect/>
          </a:stretch>
        </p:blipFill>
        <p:spPr>
          <a:xfrm>
            <a:off x="1885950" y="0"/>
            <a:ext cx="7040589" cy="66780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916469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54;p17" descr="Google Shape;154;p17"/>
          <p:cNvPicPr>
            <a:picLocks noChangeAspect="1"/>
          </p:cNvPicPr>
          <p:nvPr/>
        </p:nvPicPr>
        <p:blipFill>
          <a:blip r:embed="rId2">
            <a:extLst/>
          </a:blip>
          <a:srcRect t="1847" r="1823"/>
          <a:stretch>
            <a:fillRect/>
          </a:stretch>
        </p:blipFill>
        <p:spPr>
          <a:xfrm>
            <a:off x="-1" y="2052228"/>
            <a:ext cx="12192002" cy="4833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Google Shape;155;p17" descr="Google Shape;155;p17"/>
          <p:cNvPicPr>
            <a:picLocks noChangeAspect="1"/>
          </p:cNvPicPr>
          <p:nvPr/>
        </p:nvPicPr>
        <p:blipFill>
          <a:blip r:embed="rId3">
            <a:extLst/>
          </a:blip>
          <a:srcRect r="80057"/>
          <a:stretch>
            <a:fillRect/>
          </a:stretch>
        </p:blipFill>
        <p:spPr>
          <a:xfrm>
            <a:off x="4989838" y="5253203"/>
            <a:ext cx="722121" cy="1157569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Google Shape;156;p17"/>
          <p:cNvSpPr/>
          <p:nvPr/>
        </p:nvSpPr>
        <p:spPr>
          <a:xfrm>
            <a:off x="-48684" y="-13135"/>
            <a:ext cx="12192002" cy="6898521"/>
          </a:xfrm>
          <a:prstGeom prst="rect">
            <a:avLst/>
          </a:prstGeom>
          <a:gradFill>
            <a:gsLst>
              <a:gs pos="0">
                <a:srgbClr val="00B0F0">
                  <a:alpha val="34901"/>
                </a:srgbClr>
              </a:gs>
              <a:gs pos="29000">
                <a:srgbClr val="FFFFFF"/>
              </a:gs>
              <a:gs pos="100000">
                <a:srgbClr val="FEFEFE">
                  <a:alpha val="0"/>
                </a:srgbClr>
              </a:gs>
            </a:gsLst>
          </a:gradFill>
          <a:ln w="12700">
            <a:miter lim="400000"/>
          </a:ln>
          <a:effectLst>
            <a:outerShdw blurRad="101600" dist="50800" dir="5400000" rotWithShape="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sp>
        <p:nvSpPr>
          <p:cNvPr id="140" name="Google Shape;157;p17"/>
          <p:cNvSpPr txBox="1"/>
          <p:nvPr/>
        </p:nvSpPr>
        <p:spPr>
          <a:xfrm>
            <a:off x="3599722" y="199489"/>
            <a:ext cx="8558943" cy="2831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33" tIns="60933" rIns="60933" bIns="60933">
            <a:spAutoFit/>
          </a:bodyPr>
          <a:lstStyle/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18 years of experience in IT industry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Had served the Top 500 multinational companies for many years, expertise in business analysis and consulting services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Implemented the Online Transaction and Financial Supply Chain Platform in year 2000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WebCenter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Certified Trainer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4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UBP</a:t>
            </a: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Coordinator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158;p17"/>
          <p:cNvSpPr/>
          <p:nvPr/>
        </p:nvSpPr>
        <p:spPr>
          <a:xfrm>
            <a:off x="-1" y="5230323"/>
            <a:ext cx="12192002" cy="1463041"/>
          </a:xfrm>
          <a:prstGeom prst="rect">
            <a:avLst/>
          </a:prstGeom>
          <a:solidFill>
            <a:srgbClr val="0FB7FF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60;p17"/>
          <p:cNvSpPr txBox="1"/>
          <p:nvPr/>
        </p:nvSpPr>
        <p:spPr>
          <a:xfrm>
            <a:off x="523369" y="5157192"/>
            <a:ext cx="785620" cy="1446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l" defTabSz="2438400">
              <a:defRPr sz="17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[</a:t>
            </a:r>
          </a:p>
        </p:txBody>
      </p:sp>
      <p:sp>
        <p:nvSpPr>
          <p:cNvPr id="144" name="Google Shape;161;p17"/>
          <p:cNvSpPr txBox="1"/>
          <p:nvPr/>
        </p:nvSpPr>
        <p:spPr>
          <a:xfrm>
            <a:off x="11183413" y="5157192"/>
            <a:ext cx="785620" cy="1446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l" defTabSz="2438400">
              <a:defRPr sz="17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]</a:t>
            </a:r>
          </a:p>
        </p:txBody>
      </p:sp>
      <p:sp>
        <p:nvSpPr>
          <p:cNvPr id="145" name="Google Shape;162;p17"/>
          <p:cNvSpPr txBox="1"/>
          <p:nvPr/>
        </p:nvSpPr>
        <p:spPr>
          <a:xfrm>
            <a:off x="3730026" y="5511091"/>
            <a:ext cx="4731946" cy="5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33" tIns="60933" rIns="60933" bIns="60933">
            <a:spAutoFit/>
          </a:bodyPr>
          <a:lstStyle>
            <a:lvl1pPr defTabSz="2438400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</a:t>
            </a:r>
            <a:r>
              <a:rPr kumimoji="0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</a:t>
            </a:r>
            <a:r>
              <a:rPr kumimoji="0" sz="25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ranchise</a:t>
            </a:r>
            <a:r>
              <a:rPr kumimoji="0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™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B</a:t>
            </a:r>
            <a:r>
              <a:rPr kumimoji="0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usiness • HK </a:t>
            </a:r>
          </a:p>
        </p:txBody>
      </p:sp>
      <p:sp>
        <p:nvSpPr>
          <p:cNvPr id="146" name="Google Shape;163;p17"/>
          <p:cNvSpPr/>
          <p:nvPr/>
        </p:nvSpPr>
        <p:spPr>
          <a:xfrm>
            <a:off x="-1" y="4278256"/>
            <a:ext cx="12192000" cy="782927"/>
          </a:xfrm>
          <a:prstGeom prst="rect">
            <a:avLst/>
          </a:prstGeom>
          <a:gradFill>
            <a:gsLst>
              <a:gs pos="0">
                <a:srgbClr val="494949"/>
              </a:gs>
              <a:gs pos="50000">
                <a:srgbClr val="6A6A6A"/>
              </a:gs>
              <a:gs pos="100000">
                <a:srgbClr val="7F7F7F">
                  <a:alpha val="23921"/>
                </a:srgbClr>
              </a:gs>
            </a:gsLst>
          </a:gradFill>
          <a:ln w="12700">
            <a:miter lim="400000"/>
          </a:ln>
          <a:effectLst>
            <a:outerShdw blurRad="101600" dist="50800" dir="5400000" rotWithShape="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sym typeface="Georgia"/>
            </a:endParaRPr>
          </a:p>
        </p:txBody>
      </p:sp>
      <p:pic>
        <p:nvPicPr>
          <p:cNvPr id="147" name="Google Shape;164;p17" descr="Google Shape;164;p17"/>
          <p:cNvPicPr>
            <a:picLocks noChangeAspect="1"/>
          </p:cNvPicPr>
          <p:nvPr/>
        </p:nvPicPr>
        <p:blipFill>
          <a:blip r:embed="rId3">
            <a:extLst/>
          </a:blip>
          <a:srcRect r="80057"/>
          <a:stretch>
            <a:fillRect/>
          </a:stretch>
        </p:blipFill>
        <p:spPr>
          <a:xfrm>
            <a:off x="9936427" y="5477296"/>
            <a:ext cx="604545" cy="969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Google Shape;166;p17" descr="Google Shape;166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50138" y="6309320"/>
            <a:ext cx="2397992" cy="2098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41584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開始經營..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Start your business</a:t>
            </a:r>
            <a:endParaRPr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76024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第一年的佣金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第一年的佣金</a:t>
            </a:r>
          </a:p>
        </p:txBody>
      </p:sp>
      <p:pic>
        <p:nvPicPr>
          <p:cNvPr id="336" name="Screen Shot 2018-10-02 at 1.46.54 AM.png" descr="Screen Shot 2018-10-02 at 1.46.5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1908" y="1220192"/>
            <a:ext cx="7068185" cy="4417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Screen Shot 2018-10-02 at 1.46.54 AM.png" descr="Screen Shot 2018-10-02 at 1.46.54 AM.png"/>
          <p:cNvPicPr>
            <a:picLocks noChangeAspect="1"/>
          </p:cNvPicPr>
          <p:nvPr/>
        </p:nvPicPr>
        <p:blipFill>
          <a:blip r:embed="rId2">
            <a:extLst/>
          </a:blip>
          <a:srcRect l="34915" t="68465" r="22438" b="14332"/>
          <a:stretch>
            <a:fillRect/>
          </a:stretch>
        </p:blipFill>
        <p:spPr>
          <a:xfrm>
            <a:off x="1398794" y="3380789"/>
            <a:ext cx="10154120" cy="2559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Screen Shot 2018-10-02 at 1.46.54 AM.png" descr="Screen Shot 2018-10-02 at 1.46.54 AM.png"/>
          <p:cNvPicPr>
            <a:picLocks noChangeAspect="1"/>
          </p:cNvPicPr>
          <p:nvPr/>
        </p:nvPicPr>
        <p:blipFill>
          <a:blip r:embed="rId2">
            <a:extLst/>
          </a:blip>
          <a:srcRect l="4753" t="43103" r="40305" b="31634"/>
          <a:stretch>
            <a:fillRect/>
          </a:stretch>
        </p:blipFill>
        <p:spPr>
          <a:xfrm>
            <a:off x="1910758" y="1901307"/>
            <a:ext cx="7313335" cy="2101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Oval" descr="Oval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3701" y="4777707"/>
            <a:ext cx="1879235" cy="9732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6577273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0" animBg="1" advAuto="0"/>
      <p:bldP spid="338" grpId="0" animBg="1" advAuto="0"/>
      <p:bldP spid="339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Vi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Vision</a:t>
            </a:r>
          </a:p>
        </p:txBody>
      </p:sp>
      <p:pic>
        <p:nvPicPr>
          <p:cNvPr id="3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3296" y="359807"/>
            <a:ext cx="9144002" cy="631698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70300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無論你參與與否，都會發生"/>
          <p:cNvSpPr txBox="1">
            <a:spLocks noGrp="1"/>
          </p:cNvSpPr>
          <p:nvPr>
            <p:ph type="title"/>
          </p:nvPr>
        </p:nvSpPr>
        <p:spPr>
          <a:xfrm>
            <a:off x="2996379" y="2044964"/>
            <a:ext cx="5891902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72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</a:rPr>
              <a:t>…it will happen whether we take part or not</a:t>
            </a:r>
            <a:endParaRPr sz="3300" dirty="0">
              <a:solidFill>
                <a:schemeClr val="bg1"/>
              </a:solidFill>
            </a:endParaRPr>
          </a:p>
        </p:txBody>
      </p:sp>
      <p:sp>
        <p:nvSpPr>
          <p:cNvPr id="346" name="趨勢"/>
          <p:cNvSpPr txBox="1"/>
          <p:nvPr/>
        </p:nvSpPr>
        <p:spPr>
          <a:xfrm>
            <a:off x="1409700" y="454785"/>
            <a:ext cx="3685138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72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marL="0" marR="0" lvl="1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"/>
                <a:sym typeface="Helvetica Neue Medium"/>
              </a:rPr>
              <a:t>Trend</a:t>
            </a:r>
            <a:endParaRPr kumimoji="0" sz="10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"/>
              <a:sym typeface="Helvetica Neue Medium"/>
            </a:endParaRPr>
          </a:p>
        </p:txBody>
      </p:sp>
      <p:pic>
        <p:nvPicPr>
          <p:cNvPr id="3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9496" y="454785"/>
            <a:ext cx="8420766" cy="63497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614578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" grpId="0" animBg="1"/>
      <p:bldP spid="3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72069" y="-205266"/>
            <a:ext cx="12747889" cy="71668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529743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–Johnny Appleseed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defTabSz="817244">
              <a:defRPr sz="3168"/>
            </a:lvl1pPr>
          </a:lstStyle>
          <a:p>
            <a:r>
              <a:rPr dirty="0"/>
              <a:t>–Johnny Appleseed</a:t>
            </a:r>
          </a:p>
        </p:txBody>
      </p:sp>
      <p:sp>
        <p:nvSpPr>
          <p:cNvPr id="353" name="“Type a quote here.”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 lnSpcReduction="10000"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/>
              <a:t>“Type a quote here.” </a:t>
            </a:r>
          </a:p>
        </p:txBody>
      </p:sp>
      <p:pic>
        <p:nvPicPr>
          <p:cNvPr id="3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5370" y="528955"/>
            <a:ext cx="4064000" cy="609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58387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74" y="528066"/>
            <a:ext cx="8189976" cy="545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770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Rounded Rectangle 19"/>
          <p:cNvSpPr/>
          <p:nvPr/>
        </p:nvSpPr>
        <p:spPr>
          <a:xfrm>
            <a:off x="1019027" y="5344802"/>
            <a:ext cx="1190626" cy="49454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3988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376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Rounded Rectangle 18"/>
          <p:cNvSpPr/>
          <p:nvPr/>
        </p:nvSpPr>
        <p:spPr>
          <a:xfrm>
            <a:off x="7290950" y="3048704"/>
            <a:ext cx="2171701" cy="7823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3988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376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60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9460" y="2049675"/>
            <a:ext cx="5624281" cy="3796389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Rounded Rectangle 4"/>
          <p:cNvSpPr/>
          <p:nvPr/>
        </p:nvSpPr>
        <p:spPr>
          <a:xfrm>
            <a:off x="2647798" y="3091793"/>
            <a:ext cx="2171701" cy="7823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443988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marL="0" marR="0" lvl="0" indent="0" algn="ctr" defTabSz="91376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62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4548" y="1982215"/>
            <a:ext cx="5416609" cy="3863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Picture 20" descr="Picture 20"/>
          <p:cNvPicPr>
            <a:picLocks noChangeAspect="1"/>
          </p:cNvPicPr>
          <p:nvPr/>
        </p:nvPicPr>
        <p:blipFill>
          <a:blip r:embed="rId4">
            <a:extLst/>
          </a:blip>
          <a:srcRect l="22734" t="26199" r="38389" b="41520"/>
          <a:stretch>
            <a:fillRect/>
          </a:stretch>
        </p:blipFill>
        <p:spPr>
          <a:xfrm>
            <a:off x="4232003" y="755328"/>
            <a:ext cx="3929598" cy="24537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948653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7553" y="356839"/>
            <a:ext cx="7219678" cy="63561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1899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46538" y="-308761"/>
            <a:ext cx="15448350" cy="71667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160023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科技專才"/>
          <p:cNvSpPr txBox="1">
            <a:spLocks noGrp="1"/>
          </p:cNvSpPr>
          <p:nvPr>
            <p:ph type="title"/>
          </p:nvPr>
        </p:nvSpPr>
        <p:spPr>
          <a:xfrm>
            <a:off x="833399" y="411976"/>
            <a:ext cx="10502900" cy="1143000"/>
          </a:xfrm>
          <a:prstGeom prst="rect">
            <a:avLst/>
          </a:prstGeo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Technology Professional</a:t>
            </a:r>
            <a:endParaRPr b="1" dirty="0">
              <a:solidFill>
                <a:schemeClr val="bg1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9211" y="1818987"/>
            <a:ext cx="12433611" cy="50390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033660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653" y="0"/>
            <a:ext cx="6501161" cy="650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019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52" y="607331"/>
            <a:ext cx="10705898" cy="593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466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一個會議帶到…"/>
          <p:cNvSpPr txBox="1">
            <a:spLocks noGrp="1"/>
          </p:cNvSpPr>
          <p:nvPr>
            <p:ph type="title"/>
          </p:nvPr>
        </p:nvSpPr>
        <p:spPr>
          <a:xfrm>
            <a:off x="0" y="230385"/>
            <a:ext cx="12192000" cy="2324101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330200">
              <a:defRPr sz="8960"/>
            </a:pPr>
            <a:r>
              <a:rPr lang="en-US" sz="6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Bring the power from this meeting </a:t>
            </a:r>
            <a:br>
              <a:rPr lang="en-US" sz="6000" b="1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6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to the next meeting</a:t>
            </a:r>
            <a:endParaRPr sz="6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57" name="知識"/>
          <p:cNvSpPr txBox="1"/>
          <p:nvPr/>
        </p:nvSpPr>
        <p:spPr>
          <a:xfrm>
            <a:off x="3422999" y="3172520"/>
            <a:ext cx="1027525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Business 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knowledge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458" name="了解公司"/>
          <p:cNvSpPr txBox="1"/>
          <p:nvPr/>
        </p:nvSpPr>
        <p:spPr>
          <a:xfrm>
            <a:off x="5281677" y="3172520"/>
            <a:ext cx="1628652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Understanding of 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the company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459" name="明白產品"/>
          <p:cNvSpPr txBox="1"/>
          <p:nvPr/>
        </p:nvSpPr>
        <p:spPr>
          <a:xfrm>
            <a:off x="4556371" y="4890719"/>
            <a:ext cx="1827423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Product information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460" name="見證"/>
          <p:cNvSpPr txBox="1"/>
          <p:nvPr/>
        </p:nvSpPr>
        <p:spPr>
          <a:xfrm>
            <a:off x="7032955" y="4248506"/>
            <a:ext cx="1072409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Testimonial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461" name="技巧"/>
          <p:cNvSpPr txBox="1"/>
          <p:nvPr/>
        </p:nvSpPr>
        <p:spPr>
          <a:xfrm>
            <a:off x="5524500" y="4031619"/>
            <a:ext cx="962026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Business skill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462" name="目標"/>
          <p:cNvSpPr txBox="1"/>
          <p:nvPr/>
        </p:nvSpPr>
        <p:spPr>
          <a:xfrm>
            <a:off x="7756019" y="3345086"/>
            <a:ext cx="452047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Goal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463" name="方向"/>
          <p:cNvSpPr txBox="1"/>
          <p:nvPr/>
        </p:nvSpPr>
        <p:spPr>
          <a:xfrm>
            <a:off x="4166078" y="4248506"/>
            <a:ext cx="856004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Direction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464" name="自我提升"/>
          <p:cNvSpPr txBox="1"/>
          <p:nvPr/>
        </p:nvSpPr>
        <p:spPr>
          <a:xfrm>
            <a:off x="6751629" y="5152877"/>
            <a:ext cx="1635063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Self-improvement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465" name="Oval"/>
          <p:cNvSpPr/>
          <p:nvPr/>
        </p:nvSpPr>
        <p:spPr>
          <a:xfrm>
            <a:off x="2709863" y="2445644"/>
            <a:ext cx="6591300" cy="400259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66" name="係愛啊！"/>
          <p:cNvSpPr txBox="1"/>
          <p:nvPr/>
        </p:nvSpPr>
        <p:spPr>
          <a:xfrm>
            <a:off x="3773182" y="4051785"/>
            <a:ext cx="4645635" cy="851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10400"/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This is LOVE!</a:t>
            </a:r>
            <a:endParaRPr kumimoji="0" sz="5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467" name="相信"/>
          <p:cNvSpPr txBox="1"/>
          <p:nvPr/>
        </p:nvSpPr>
        <p:spPr>
          <a:xfrm>
            <a:off x="4988923" y="4026844"/>
            <a:ext cx="2033180" cy="851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10400"/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Belief</a:t>
            </a:r>
            <a:endParaRPr kumimoji="0" sz="5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5834605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" grpId="0" animBg="1" advAuto="0"/>
      <p:bldP spid="458" grpId="0" animBg="1" advAuto="0"/>
      <p:bldP spid="459" grpId="0" animBg="1" advAuto="0"/>
      <p:bldP spid="460" grpId="0" animBg="1" advAuto="0"/>
      <p:bldP spid="461" grpId="0" animBg="1" advAuto="0"/>
      <p:bldP spid="462" grpId="0" animBg="1" advAuto="0"/>
      <p:bldP spid="463" grpId="0" animBg="1" advAuto="0"/>
      <p:bldP spid="464" grpId="0" animBg="1" advAuto="0"/>
      <p:bldP spid="465" grpId="0" animBg="1" advAuto="0"/>
      <p:bldP spid="466" grpId="0" animBg="1" advAuto="0"/>
      <p:bldP spid="466" grpId="1" animBg="1" advAuto="0"/>
      <p:bldP spid="467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4845" y="95746"/>
            <a:ext cx="9999619" cy="6666412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Rectangle"/>
          <p:cNvSpPr/>
          <p:nvPr/>
        </p:nvSpPr>
        <p:spPr>
          <a:xfrm>
            <a:off x="585587" y="-49496"/>
            <a:ext cx="10761863" cy="7035218"/>
          </a:xfrm>
          <a:prstGeom prst="rect">
            <a:avLst/>
          </a:prstGeom>
          <a:solidFill>
            <a:srgbClr val="FFFFFF">
              <a:alpha val="7716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537" name="團隊夥伴"/>
          <p:cNvSpPr txBox="1">
            <a:spLocks noGrp="1"/>
          </p:cNvSpPr>
          <p:nvPr>
            <p:ph type="title"/>
          </p:nvPr>
        </p:nvSpPr>
        <p:spPr>
          <a:xfrm>
            <a:off x="844550" y="-49496"/>
            <a:ext cx="10502900" cy="1143001"/>
          </a:xfrm>
          <a:prstGeom prst="rect">
            <a:avLst/>
          </a:prstGeom>
        </p:spPr>
        <p:txBody>
          <a:bodyPr/>
          <a:lstStyle/>
          <a:p>
            <a:r>
              <a:rPr 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Team Partners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8" name="SMC"/>
          <p:cNvSpPr txBox="1"/>
          <p:nvPr/>
        </p:nvSpPr>
        <p:spPr>
          <a:xfrm>
            <a:off x="795031" y="1250912"/>
            <a:ext cx="2749151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6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SMC</a:t>
            </a:r>
            <a:endParaRPr kumimoji="0" lang="en-HK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HKD23000/4wks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539" name="PC"/>
          <p:cNvSpPr txBox="1"/>
          <p:nvPr/>
        </p:nvSpPr>
        <p:spPr>
          <a:xfrm>
            <a:off x="763703" y="3207118"/>
            <a:ext cx="2749151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6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PC</a:t>
            </a:r>
            <a:endParaRPr kumimoji="0" lang="en-HK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HKD34500/4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wks</a:t>
            </a:r>
            <a:endParaRPr kumimoji="0" lang="zh-TW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540" name="SC"/>
          <p:cNvSpPr txBox="1"/>
          <p:nvPr/>
        </p:nvSpPr>
        <p:spPr>
          <a:xfrm>
            <a:off x="834861" y="4642180"/>
            <a:ext cx="2749151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6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S</a:t>
            </a:r>
            <a:r>
              <a:rPr kumimoji="0" lang="en-HK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C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HKD57500/4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wks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541" name="NSC"/>
          <p:cNvSpPr txBox="1"/>
          <p:nvPr/>
        </p:nvSpPr>
        <p:spPr>
          <a:xfrm>
            <a:off x="795030" y="5783441"/>
            <a:ext cx="2749151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6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NS</a:t>
            </a:r>
            <a:r>
              <a:rPr kumimoji="0" lang="en-HK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C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HKD7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66</a:t>
            </a:r>
            <a:r>
              <a:rPr kumimoji="0" lang="en-HK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00/4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wks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grpSp>
        <p:nvGrpSpPr>
          <p:cNvPr id="544" name="Group"/>
          <p:cNvGrpSpPr/>
          <p:nvPr/>
        </p:nvGrpSpPr>
        <p:grpSpPr>
          <a:xfrm>
            <a:off x="3646887" y="1044815"/>
            <a:ext cx="4396511" cy="759182"/>
            <a:chOff x="0" y="125592"/>
            <a:chExt cx="8793020" cy="1518362"/>
          </a:xfrm>
        </p:grpSpPr>
        <p:sp>
          <p:nvSpPr>
            <p:cNvPr id="542" name="宗豪 （台灣） 畯富（台灣）…"/>
            <p:cNvSpPr txBox="1"/>
            <p:nvPr/>
          </p:nvSpPr>
          <p:spPr>
            <a:xfrm>
              <a:off x="2118246" y="125592"/>
              <a:ext cx="6674774" cy="1518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600" b="1"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kumimoji="0" sz="23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宗豪，  Stanley，</a:t>
              </a:r>
            </a:p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600" b="1"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kumimoji="0" sz="23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宗昇， Patrick， Linda</a:t>
              </a:r>
            </a:p>
          </p:txBody>
        </p:sp>
        <p:pic>
          <p:nvPicPr>
            <p:cNvPr id="54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515485"/>
              <a:ext cx="1115672" cy="738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47" name="Group"/>
          <p:cNvGrpSpPr/>
          <p:nvPr/>
        </p:nvGrpSpPr>
        <p:grpSpPr>
          <a:xfrm>
            <a:off x="3650847" y="1831719"/>
            <a:ext cx="1734236" cy="421678"/>
            <a:chOff x="0" y="58313"/>
            <a:chExt cx="3468470" cy="843355"/>
          </a:xfrm>
        </p:grpSpPr>
        <p:pic>
          <p:nvPicPr>
            <p:cNvPr id="54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63093"/>
              <a:ext cx="1099834" cy="738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6" name="育莉"/>
            <p:cNvSpPr txBox="1"/>
            <p:nvPr/>
          </p:nvSpPr>
          <p:spPr>
            <a:xfrm>
              <a:off x="2054621" y="58313"/>
              <a:ext cx="1413849" cy="810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46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3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育莉 </a:t>
              </a:r>
            </a:p>
          </p:txBody>
        </p:sp>
      </p:grpSp>
      <p:grpSp>
        <p:nvGrpSpPr>
          <p:cNvPr id="550" name="Group"/>
          <p:cNvGrpSpPr/>
          <p:nvPr/>
        </p:nvGrpSpPr>
        <p:grpSpPr>
          <a:xfrm>
            <a:off x="3646887" y="2342932"/>
            <a:ext cx="4794043" cy="489878"/>
            <a:chOff x="0" y="62574"/>
            <a:chExt cx="9588085" cy="979755"/>
          </a:xfrm>
        </p:grpSpPr>
        <p:sp>
          <p:nvSpPr>
            <p:cNvPr id="548" name="Wayne， Vicky， 韋儀"/>
            <p:cNvSpPr txBox="1"/>
            <p:nvPr/>
          </p:nvSpPr>
          <p:spPr>
            <a:xfrm>
              <a:off x="2207860" y="62574"/>
              <a:ext cx="7380225" cy="9797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57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5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Wayne， Vicky， 韋儀</a:t>
              </a:r>
            </a:p>
          </p:txBody>
        </p:sp>
        <p:pic>
          <p:nvPicPr>
            <p:cNvPr id="54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76980"/>
              <a:ext cx="1115672" cy="74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53" name="Group"/>
          <p:cNvGrpSpPr/>
          <p:nvPr/>
        </p:nvGrpSpPr>
        <p:grpSpPr>
          <a:xfrm>
            <a:off x="3646887" y="3004326"/>
            <a:ext cx="2823979" cy="408961"/>
            <a:chOff x="0" y="58314"/>
            <a:chExt cx="5647957" cy="817921"/>
          </a:xfrm>
        </p:grpSpPr>
        <p:sp>
          <p:nvSpPr>
            <p:cNvPr id="551" name="嘉珮 （台灣） Jerry（星加坡）Pricilla（星加坡）"/>
            <p:cNvSpPr txBox="1"/>
            <p:nvPr/>
          </p:nvSpPr>
          <p:spPr>
            <a:xfrm>
              <a:off x="1589104" y="58314"/>
              <a:ext cx="4058853" cy="810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>
                <a:defRPr sz="46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嘉珮</a:t>
              </a:r>
              <a:r>
                <a:rPr kumimoji="0" sz="2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 ,  </a:t>
              </a:r>
              <a:r>
                <a:rPr kumimoji="0" sz="2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畯富</a:t>
              </a:r>
              <a:endParaRPr kumimoji="0" sz="2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endParaRPr>
            </a:p>
          </p:txBody>
        </p:sp>
        <p:pic>
          <p:nvPicPr>
            <p:cNvPr id="55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37660"/>
              <a:ext cx="1115672" cy="738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56" name="Group"/>
          <p:cNvGrpSpPr/>
          <p:nvPr/>
        </p:nvGrpSpPr>
        <p:grpSpPr>
          <a:xfrm>
            <a:off x="3650847" y="3546997"/>
            <a:ext cx="2801561" cy="405239"/>
            <a:chOff x="0" y="-7312"/>
            <a:chExt cx="5603121" cy="810477"/>
          </a:xfrm>
        </p:grpSpPr>
        <p:sp>
          <p:nvSpPr>
            <p:cNvPr id="554" name="Jerry, Pricilla"/>
            <p:cNvSpPr txBox="1"/>
            <p:nvPr/>
          </p:nvSpPr>
          <p:spPr>
            <a:xfrm>
              <a:off x="2140634" y="-7312"/>
              <a:ext cx="3462487" cy="810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46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3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Jerry, Pricilla</a:t>
              </a:r>
            </a:p>
          </p:txBody>
        </p:sp>
        <p:pic>
          <p:nvPicPr>
            <p:cNvPr id="55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8640"/>
              <a:ext cx="1099834" cy="738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59" name="Group"/>
          <p:cNvGrpSpPr/>
          <p:nvPr/>
        </p:nvGrpSpPr>
        <p:grpSpPr>
          <a:xfrm>
            <a:off x="3646887" y="4027882"/>
            <a:ext cx="3311294" cy="489878"/>
            <a:chOff x="0" y="62573"/>
            <a:chExt cx="6622587" cy="979755"/>
          </a:xfrm>
        </p:grpSpPr>
        <p:sp>
          <p:nvSpPr>
            <p:cNvPr id="557" name="Ruth， Fanny"/>
            <p:cNvSpPr txBox="1"/>
            <p:nvPr/>
          </p:nvSpPr>
          <p:spPr>
            <a:xfrm>
              <a:off x="2015556" y="62573"/>
              <a:ext cx="4607031" cy="9797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57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5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Ruth， Fanny</a:t>
              </a:r>
            </a:p>
          </p:txBody>
        </p:sp>
        <p:pic>
          <p:nvPicPr>
            <p:cNvPr id="55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78699"/>
              <a:ext cx="1115672" cy="74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62" name="Group"/>
          <p:cNvGrpSpPr/>
          <p:nvPr/>
        </p:nvGrpSpPr>
        <p:grpSpPr>
          <a:xfrm>
            <a:off x="3646887" y="5020080"/>
            <a:ext cx="1795904" cy="500573"/>
            <a:chOff x="0" y="-5074"/>
            <a:chExt cx="3591806" cy="1001143"/>
          </a:xfrm>
        </p:grpSpPr>
        <p:sp>
          <p:nvSpPr>
            <p:cNvPr id="560" name="Felix"/>
            <p:cNvSpPr txBox="1"/>
            <p:nvPr/>
          </p:nvSpPr>
          <p:spPr>
            <a:xfrm>
              <a:off x="1947125" y="-5074"/>
              <a:ext cx="1644681" cy="9797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57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5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Felix</a:t>
              </a:r>
            </a:p>
          </p:txBody>
        </p:sp>
        <p:pic>
          <p:nvPicPr>
            <p:cNvPr id="56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248568"/>
              <a:ext cx="1115672" cy="74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65" name="Group"/>
          <p:cNvGrpSpPr/>
          <p:nvPr/>
        </p:nvGrpSpPr>
        <p:grpSpPr>
          <a:xfrm>
            <a:off x="3646887" y="4664851"/>
            <a:ext cx="3103205" cy="429785"/>
            <a:chOff x="0" y="-7308"/>
            <a:chExt cx="6206407" cy="859567"/>
          </a:xfrm>
        </p:grpSpPr>
        <p:sp>
          <p:nvSpPr>
            <p:cNvPr id="563" name="Shirley（台灣）Vincent（台灣）"/>
            <p:cNvSpPr txBox="1"/>
            <p:nvPr/>
          </p:nvSpPr>
          <p:spPr>
            <a:xfrm>
              <a:off x="1945627" y="-7308"/>
              <a:ext cx="4260780" cy="810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46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3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Shirley, Vincent</a:t>
              </a:r>
            </a:p>
          </p:txBody>
        </p:sp>
        <p:pic>
          <p:nvPicPr>
            <p:cNvPr id="56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13684"/>
              <a:ext cx="1115672" cy="738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68" name="Group"/>
          <p:cNvGrpSpPr/>
          <p:nvPr/>
        </p:nvGrpSpPr>
        <p:grpSpPr>
          <a:xfrm>
            <a:off x="3646887" y="5815514"/>
            <a:ext cx="2540235" cy="405239"/>
            <a:chOff x="0" y="58313"/>
            <a:chExt cx="5080469" cy="810477"/>
          </a:xfrm>
        </p:grpSpPr>
        <p:sp>
          <p:nvSpPr>
            <p:cNvPr id="566" name="Ann（台灣）京雄（台灣）"/>
            <p:cNvSpPr txBox="1"/>
            <p:nvPr/>
          </p:nvSpPr>
          <p:spPr>
            <a:xfrm>
              <a:off x="2156592" y="58313"/>
              <a:ext cx="2923877" cy="810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46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3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Ann,   京雄</a:t>
              </a:r>
            </a:p>
          </p:txBody>
        </p:sp>
        <p:pic>
          <p:nvPicPr>
            <p:cNvPr id="56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94263"/>
              <a:ext cx="1115672" cy="738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1" name="Group"/>
          <p:cNvGrpSpPr/>
          <p:nvPr/>
        </p:nvGrpSpPr>
        <p:grpSpPr>
          <a:xfrm>
            <a:off x="3646887" y="6254042"/>
            <a:ext cx="2309228" cy="489878"/>
            <a:chOff x="0" y="-5073"/>
            <a:chExt cx="4618454" cy="979752"/>
          </a:xfrm>
        </p:grpSpPr>
        <p:sp>
          <p:nvSpPr>
            <p:cNvPr id="569" name="Marcus"/>
            <p:cNvSpPr txBox="1"/>
            <p:nvPr/>
          </p:nvSpPr>
          <p:spPr>
            <a:xfrm>
              <a:off x="2120975" y="-5073"/>
              <a:ext cx="2497479" cy="979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57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5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Marcus</a:t>
              </a:r>
            </a:p>
          </p:txBody>
        </p:sp>
        <p:pic>
          <p:nvPicPr>
            <p:cNvPr id="57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32362"/>
              <a:ext cx="1115672" cy="74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70124076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" grpId="0" animBg="1" advAuto="0"/>
      <p:bldP spid="536" grpId="0" animBg="1" advAuto="0"/>
      <p:bldP spid="537" grpId="0" animBg="1" advAuto="0"/>
      <p:bldP spid="538" grpId="0" animBg="1" advAuto="0"/>
      <p:bldP spid="539" grpId="0" animBg="1" advAuto="0"/>
      <p:bldP spid="540" grpId="0" animBg="1" advAuto="0"/>
      <p:bldP spid="541" grpId="0" animBg="1" advAuto="0"/>
      <p:bldP spid="544" grpId="0" animBg="1" advAuto="0"/>
      <p:bldP spid="547" grpId="0" animBg="1" advAuto="0"/>
      <p:bldP spid="550" grpId="0" animBg="1" advAuto="0"/>
      <p:bldP spid="553" grpId="0" animBg="1" advAuto="0"/>
      <p:bldP spid="556" grpId="0" animBg="1" advAuto="0"/>
      <p:bldP spid="559" grpId="0" animBg="1" advAuto="0"/>
      <p:bldP spid="562" grpId="0" animBg="1" advAuto="0"/>
      <p:bldP spid="565" grpId="0" animBg="1" advAuto="0"/>
      <p:bldP spid="568" grpId="0" animBg="1" advAuto="0"/>
      <p:bldP spid="571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95" y="457201"/>
            <a:ext cx="9244973" cy="606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647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8425" r="24327"/>
          <a:stretch>
            <a:fillRect/>
          </a:stretch>
        </p:blipFill>
        <p:spPr>
          <a:xfrm>
            <a:off x="1092820" y="0"/>
            <a:ext cx="3881030" cy="3061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3849" y="1530648"/>
            <a:ext cx="3779859" cy="2675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8695" r="24950"/>
          <a:stretch>
            <a:fillRect/>
          </a:stretch>
        </p:blipFill>
        <p:spPr>
          <a:xfrm>
            <a:off x="7195502" y="3853278"/>
            <a:ext cx="2851748" cy="28394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558791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" grpId="0" animBg="1" advAuto="0"/>
      <p:bldP spid="418" grpId="0" animBg="1" advAuto="0"/>
      <p:bldP spid="419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1.gif" descr="image1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32612" y="542187"/>
            <a:ext cx="3287642" cy="3287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7.jpeg" descr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32611" y="3908670"/>
            <a:ext cx="3287642" cy="246256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6"/>
          <p:cNvSpPr txBox="1"/>
          <p:nvPr/>
        </p:nvSpPr>
        <p:spPr>
          <a:xfrm>
            <a:off x="880104" y="731758"/>
            <a:ext cx="4993093" cy="1080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1887" tIns="31887" rIns="31887" bIns="31887" anchor="ctr">
            <a:spAutoFit/>
          </a:bodyPr>
          <a:lstStyle/>
          <a:p>
            <a:pPr marL="0" marR="0" lvl="0" indent="0" algn="ctr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200" b="0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6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sym typeface="Calibri"/>
              </a:rPr>
              <a:t>Reality</a:t>
            </a:r>
          </a:p>
        </p:txBody>
      </p:sp>
    </p:spTree>
    <p:extLst>
      <p:ext uri="{BB962C8B-B14F-4D97-AF65-F5344CB8AC3E}">
        <p14:creationId xmlns:p14="http://schemas.microsoft.com/office/powerpoint/2010/main" val="355027389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 advAuto="0"/>
      <p:bldP spid="156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611981" y="1713174"/>
            <a:ext cx="3896889" cy="2862318"/>
          </a:xfrm>
          <a:prstGeom prst="rect">
            <a:avLst/>
          </a:prstGeom>
        </p:spPr>
        <p:txBody>
          <a:bodyPr wrap="square" lIns="91414" tIns="45718" rIns="91414" bIns="45718" anchor="ctr">
            <a:spAutoFit/>
          </a:bodyPr>
          <a:lstStyle/>
          <a:p>
            <a:pPr marL="0" marR="0" lvl="0" indent="0" algn="l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3175"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  <a:sym typeface="Helvetica Neue Medium"/>
              </a:rPr>
              <a:t>95 PERCENT </a:t>
            </a:r>
            <a:r>
              <a:rPr kumimoji="0" lang="en-US" sz="20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  <a:sym typeface="Helvetica Neue Medium"/>
              </a:rPr>
              <a:t>OF PEOPLE SPEND UP TO </a:t>
            </a:r>
            <a:r>
              <a:rPr kumimoji="0" lang="en-US" sz="2000" b="1" i="0" u="none" strike="noStrike" kern="1200" cap="none" spc="0" normalizeH="0" baseline="0" noProof="0" dirty="0">
                <a:ln w="3175"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  <a:sym typeface="Helvetica Neue Medium"/>
              </a:rPr>
              <a:t>45 YEARS </a:t>
            </a:r>
            <a:r>
              <a:rPr kumimoji="0" lang="en-US" sz="20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  <a:sym typeface="Helvetica Neue Medium"/>
              </a:rPr>
              <a:t>OF THEIR LIVES MAKING THE OTHER </a:t>
            </a:r>
            <a:r>
              <a:rPr kumimoji="0" lang="en-US" sz="2000" b="1" i="0" u="none" strike="noStrike" kern="1200" cap="none" spc="0" normalizeH="0" baseline="0" noProof="0" dirty="0">
                <a:ln w="3175"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  <a:sym typeface="Helvetica Neue Medium"/>
              </a:rPr>
              <a:t>5 PERCENT </a:t>
            </a:r>
            <a:r>
              <a:rPr kumimoji="0" lang="en-US" sz="20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  <a:sym typeface="Helvetica Neue Medium"/>
              </a:rPr>
              <a:t>SUCCESSFUL</a:t>
            </a:r>
          </a:p>
          <a:p>
            <a:pPr marL="0" marR="0" lvl="0" indent="0" algn="l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 w="3175">
                <a:noFill/>
              </a:ln>
              <a:solidFill>
                <a:prstClr val="black"/>
              </a:solidFill>
              <a:effectLst/>
              <a:uLnTx/>
              <a:uFillTx/>
              <a:latin typeface="Helvetica Regular" charset="0"/>
              <a:ea typeface="+mn-ea"/>
              <a:cs typeface="Helvetica Regular" charset="0"/>
              <a:sym typeface="Helvetica Neue Medium"/>
            </a:endParaRPr>
          </a:p>
          <a:p>
            <a:pPr marL="0" marR="0" lvl="0" indent="0" algn="l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  <a:sym typeface="Helvetica Neue Medium"/>
              </a:rPr>
              <a:t>THEY WORK A PLAN FOR SOMEONE ELSE’S FINANCIAL SUCCESS – NOT THEIR OWN</a:t>
            </a:r>
            <a:endParaRPr kumimoji="0" lang="en-US" sz="2000" b="1" i="0" u="none" strike="noStrike" kern="1200" cap="none" spc="0" normalizeH="0" baseline="0" noProof="0" dirty="0">
              <a:ln w="3175">
                <a:noFill/>
              </a:ln>
              <a:solidFill>
                <a:srgbClr val="000000"/>
              </a:solidFill>
              <a:effectLst/>
              <a:uLnTx/>
              <a:uFillTx/>
              <a:latin typeface="Helvetica Regular" charset="0"/>
              <a:ea typeface="+mn-ea"/>
              <a:cs typeface="Helvetica Regular" charset="0"/>
              <a:sym typeface="Helvetica Neue Medium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324" y="1967908"/>
            <a:ext cx="4454066" cy="444618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387454" y="4459482"/>
            <a:ext cx="24038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  <a:sym typeface="Helvetica Neue Medium"/>
              </a:rPr>
              <a:t>95%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942206" y="2653295"/>
            <a:ext cx="7097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  <a:sym typeface="Helvetica Neue Medium"/>
              </a:rPr>
              <a:t>5%</a:t>
            </a:r>
          </a:p>
        </p:txBody>
      </p:sp>
      <p:sp>
        <p:nvSpPr>
          <p:cNvPr id="9" name="Rectangle 8"/>
          <p:cNvSpPr/>
          <p:nvPr/>
        </p:nvSpPr>
        <p:spPr>
          <a:xfrm>
            <a:off x="629685" y="440271"/>
            <a:ext cx="10932633" cy="1097280"/>
          </a:xfrm>
          <a:prstGeom prst="rect">
            <a:avLst/>
          </a:prstGeom>
          <a:solidFill>
            <a:srgbClr val="0FB7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Regular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" y="681137"/>
            <a:ext cx="12190476" cy="615549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10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  <a:sym typeface="Helvetica Neue Medium"/>
              </a:rPr>
              <a:t>TRADITIONAL 45 YEAR PLAN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5290" y="4838700"/>
            <a:ext cx="3812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  <a:sym typeface="Helvetica Neue Medium"/>
              </a:rPr>
              <a:t>FINANCIALLY FIT</a:t>
            </a:r>
          </a:p>
          <a:p>
            <a:pPr marL="0" marR="0" lvl="0" indent="0" algn="l" defTabSz="91410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  <a:sym typeface="Helvetica Neue Medium"/>
              </a:rPr>
              <a:t>STRUGGLING FINANCIALLY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2423" y="4950518"/>
            <a:ext cx="255839" cy="262373"/>
          </a:xfrm>
          <a:prstGeom prst="rect">
            <a:avLst/>
          </a:prstGeom>
          <a:solidFill>
            <a:srgbClr val="0FB7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Regular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2423" y="5335529"/>
            <a:ext cx="255839" cy="262373"/>
          </a:xfrm>
          <a:prstGeom prst="rect">
            <a:avLst/>
          </a:prstGeom>
          <a:solidFill>
            <a:srgbClr val="DC4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Regular" charset="0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48244" y="6314820"/>
            <a:ext cx="2549677" cy="426216"/>
            <a:chOff x="648243" y="6314820"/>
            <a:chExt cx="2549677" cy="42621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7375"/>
            <a:stretch/>
          </p:blipFill>
          <p:spPr>
            <a:xfrm>
              <a:off x="648243" y="6314820"/>
              <a:ext cx="578577" cy="42621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6312" y="6444295"/>
              <a:ext cx="1911608" cy="167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297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age1.gif" descr="image1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0310" y="414142"/>
            <a:ext cx="3232310" cy="3232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7.jpeg" descr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10310" y="3741039"/>
            <a:ext cx="3223391" cy="2414434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156"/>
          <p:cNvSpPr txBox="1"/>
          <p:nvPr/>
        </p:nvSpPr>
        <p:spPr>
          <a:xfrm>
            <a:off x="579021" y="508733"/>
            <a:ext cx="4993093" cy="1080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1887" tIns="31887" rIns="31887" bIns="31887" anchor="ctr">
            <a:spAutoFit/>
          </a:bodyPr>
          <a:lstStyle>
            <a:lvl1pPr defTabSz="2438400">
              <a:defRPr sz="132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 marL="0" marR="0" lvl="0" indent="0" algn="ctr" defTabSz="1219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/>
                <a:ea typeface="微軟正黑體"/>
                <a:sym typeface="微軟正黑體"/>
              </a:rPr>
              <a:t>現實</a:t>
            </a:r>
          </a:p>
        </p:txBody>
      </p:sp>
      <p:pic>
        <p:nvPicPr>
          <p:cNvPr id="5" name="image8.jpeg" descr="image8.jpeg">
            <a:extLst>
              <a:ext uri="{FF2B5EF4-FFF2-40B4-BE49-F238E27FC236}">
                <a16:creationId xmlns:a16="http://schemas.microsoft.com/office/drawing/2014/main" id="{3396AC8C-3E2F-4F3A-8D1D-FB56121761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l="15146" t="-545" r="22144" b="545"/>
          <a:stretch/>
        </p:blipFill>
        <p:spPr>
          <a:xfrm>
            <a:off x="1567954" y="1869194"/>
            <a:ext cx="3785917" cy="2677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 descr="Picture 2">
            <a:extLst>
              <a:ext uri="{FF2B5EF4-FFF2-40B4-BE49-F238E27FC236}">
                <a16:creationId xmlns:a16="http://schemas.microsoft.com/office/drawing/2014/main" id="{36DCFB4C-BA5A-42A8-ADBB-FFCBD7A10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57814" y="1830253"/>
            <a:ext cx="3896057" cy="27549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211235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op.co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"/>
              </a:defRPr>
            </a:lvl1pPr>
          </a:lstStyle>
          <a:p>
            <a:pPr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shop.com</a:t>
            </a:r>
          </a:p>
        </p:txBody>
      </p:sp>
      <p:pic>
        <p:nvPicPr>
          <p:cNvPr id="18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51895" y="1843980"/>
            <a:ext cx="5715001" cy="31700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00589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614" y="885876"/>
            <a:ext cx="6412122" cy="48097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8043838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3550" y="704851"/>
            <a:ext cx="8133921" cy="56286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0341930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主要賽事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2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234</Words>
  <Application>Microsoft Office PowerPoint</Application>
  <PresentationFormat>Widescreen</PresentationFormat>
  <Paragraphs>75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56" baseType="lpstr">
      <vt:lpstr>Apple LiGothic</vt:lpstr>
      <vt:lpstr>Helvetica Neue</vt:lpstr>
      <vt:lpstr>Helvetica Neue Light</vt:lpstr>
      <vt:lpstr>Helvetica Neue Medium</vt:lpstr>
      <vt:lpstr>Helvetica Regular</vt:lpstr>
      <vt:lpstr>ＭＳ Ｐ明朝</vt:lpstr>
      <vt:lpstr>微軟正黑體</vt:lpstr>
      <vt:lpstr>微軟正黑體</vt:lpstr>
      <vt:lpstr>新細明體</vt:lpstr>
      <vt:lpstr>Arial</vt:lpstr>
      <vt:lpstr>Arial Black</vt:lpstr>
      <vt:lpstr>Calibri</vt:lpstr>
      <vt:lpstr>Georgia</vt:lpstr>
      <vt:lpstr>Helvetica</vt:lpstr>
      <vt:lpstr>Impact</vt:lpstr>
      <vt:lpstr>主要賽事</vt:lpstr>
      <vt:lpstr>1_White</vt:lpstr>
      <vt:lpstr>22_Office Theme</vt:lpstr>
      <vt:lpstr>2_White</vt:lpstr>
      <vt:lpstr>2_Office Theme</vt:lpstr>
      <vt:lpstr>3_White</vt:lpstr>
      <vt:lpstr>PowerPoint Presentation</vt:lpstr>
      <vt:lpstr>PowerPoint Presentation</vt:lpstr>
      <vt:lpstr>Technology Professional</vt:lpstr>
      <vt:lpstr>PowerPoint Presentation</vt:lpstr>
      <vt:lpstr>PowerPoint Presentation</vt:lpstr>
      <vt:lpstr>PowerPoint Presentation</vt:lpstr>
      <vt:lpstr>shop.com</vt:lpstr>
      <vt:lpstr>PowerPoint Presentation</vt:lpstr>
      <vt:lpstr>PowerPoint Presentation</vt:lpstr>
      <vt:lpstr>PowerPoint Presentation</vt:lpstr>
      <vt:lpstr>Less investment, low risk,  can even work part-time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Start your business</vt:lpstr>
      <vt:lpstr>Start your business</vt:lpstr>
      <vt:lpstr>Start your business</vt:lpstr>
      <vt:lpstr>第一年的佣金</vt:lpstr>
      <vt:lpstr>Vision</vt:lpstr>
      <vt:lpstr>…it will happen whether we take part or not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Bring the power from this meeting  to the next meeting</vt:lpstr>
      <vt:lpstr>Team Partners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從日常生活執行購物年金</dc:title>
  <dc:creator>Echo Chan</dc:creator>
  <cp:lastModifiedBy>Echo Chan</cp:lastModifiedBy>
  <cp:revision>2</cp:revision>
  <dcterms:created xsi:type="dcterms:W3CDTF">2018-10-23T02:42:42Z</dcterms:created>
  <dcterms:modified xsi:type="dcterms:W3CDTF">2018-10-23T02:56:08Z</dcterms:modified>
</cp:coreProperties>
</file>